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FD8FE8-CB7A-A042-8C7A-D72850A71518}" v="13" dt="2023-01-03T14:35:48.7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95"/>
    <p:restoredTop sz="94624"/>
  </p:normalViewPr>
  <p:slideViewPr>
    <p:cSldViewPr snapToGrid="0" snapToObjects="1">
      <p:cViewPr varScale="1">
        <p:scale>
          <a:sx n="172" d="100"/>
          <a:sy n="172" d="100"/>
        </p:scale>
        <p:origin x="22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B41C5-8245-4F43-AD5D-52437EB1E6DB}" type="datetimeFigureOut">
              <a:rPr lang="en-US" smtClean="0"/>
              <a:t>1/3/23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AF465-ED43-4340-8415-144A49004B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92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A130D-EB0E-07BE-7CB5-A0CB84398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B29E5A-AD53-E5D2-6B17-555594F068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1E226-812E-4225-60F4-865C0281B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18787-8970-5249-B93F-1DFA4CF33C09}" type="datetime1">
              <a:rPr lang="en-GB" smtClean="0"/>
              <a:t>03/01/2023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E6402-3CBC-0A59-24D4-9F648E6E3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B6E8C-23D2-7B52-0696-2269F6E6F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E3D-6567-7D48-9CF5-CCAC90143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19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247D5-EAD3-E8D9-024F-0E4E87C29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7BE2CA-F497-73D5-74DA-5A7AE89B8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467F4-5874-86B5-BF82-39393CB6F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D66B-ED03-4C46-87C9-5B0A57801D2B}" type="datetime1">
              <a:rPr lang="en-GB" smtClean="0"/>
              <a:t>03/01/2023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070C4-30FE-1B17-06D8-4BB3BB2C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76C04-002E-DB23-1650-A74D8C2DA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E3D-6567-7D48-9CF5-CCAC90143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86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AD3611-B3B7-CA3B-3579-38EB823383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AD8616-6764-BAB4-5C38-B7EEE97180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D7A9F-1F2B-4E08-3107-1BBC69D69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FFE0-78CE-314D-B7E7-02E0B28C2382}" type="datetime1">
              <a:rPr lang="en-GB" smtClean="0"/>
              <a:t>03/01/2023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2D0A6-8A36-04E5-ABAF-21AB405B3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6E0D4F-79FF-1716-8B90-37CBCD211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E3D-6567-7D48-9CF5-CCAC90143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3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C5D3A-375B-A5AD-C5B8-371B6E316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CBA21-DB75-0076-EB44-E6372B3A4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80D58-E27B-7548-805C-0DDFBD46A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83801-8971-A84A-89C8-583B2DFF39B1}" type="datetime1">
              <a:rPr lang="en-GB" smtClean="0"/>
              <a:t>03/01/2023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11565-3BB7-C229-6AE7-07D8F9B09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D765A-8A90-4C8E-970D-5745BA95D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E3D-6567-7D48-9CF5-CCAC90143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5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3F37-1F87-FDEF-0F3F-B9D55D15B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26238-233D-1205-08E2-E75573155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76B52-4455-26D6-E713-6EFB64466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0D753-8D0A-AF42-BB11-4695A4A062A0}" type="datetime1">
              <a:rPr lang="en-GB" smtClean="0"/>
              <a:t>03/01/2023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C269C-C330-C164-2DC2-93F8DCA32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63A13-6F7C-4468-AAA7-83DF6629F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E3D-6567-7D48-9CF5-CCAC90143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80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65A2B-F1A0-0F6E-63C3-A558BF3C0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98FAA-1F0C-AABF-90E6-B02C868CA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DDA95-B0C5-97AB-2F80-44A5130E9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618C2-DE48-B611-52CF-03C4E9494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7791F-05A3-0949-A616-AA158CAA8DD9}" type="datetime1">
              <a:rPr lang="en-GB" smtClean="0"/>
              <a:t>03/01/2023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A33362-2409-DFC6-0273-CD2C1C9A6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75A00A-7FEC-C021-1BF6-B15CBF3E3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E3D-6567-7D48-9CF5-CCAC90143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9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E07B6-A21A-2109-B730-31C6A8AE7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BE6A2-0545-F59D-3788-0D6F5E3D8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35BD6-9CA0-5A18-1675-A32191585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6FD383-7803-4D47-EA1A-F3088AFB63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EC1530-2188-8DE7-5B11-A5C14D373F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FAD113-F243-A233-0066-74B8C78AA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C5262-E963-B342-B1E9-C93613B2B24B}" type="datetime1">
              <a:rPr lang="en-GB" smtClean="0"/>
              <a:t>03/01/2023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20F185-D403-B4D7-5526-3DDC26868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41A667-E54F-FA17-2623-8736C9472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E3D-6567-7D48-9CF5-CCAC90143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34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45069-0403-0EAF-CB69-59322D269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5B3346-0987-AF88-5389-D41CA0178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C7137-2158-DE40-A0FC-A7542E6C1515}" type="datetime1">
              <a:rPr lang="en-GB" smtClean="0"/>
              <a:t>03/01/2023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F3B6C0-20E4-0EC7-49C3-BF705EE58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B65CB3-7427-4FB3-6244-6BD671DA5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E3D-6567-7D48-9CF5-CCAC90143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18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DC70CB-F772-FD71-8409-AFD2D6AD0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19A7-F88A-EC44-9EB9-4BC619150058}" type="datetime1">
              <a:rPr lang="en-GB" smtClean="0"/>
              <a:t>03/01/2023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A1ACCE-DABE-ED1D-5AFA-83E02D06B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74268-43D8-3CA2-ECA9-461103608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E3D-6567-7D48-9CF5-CCAC90143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28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99D3A-0A9A-837D-27B6-A4615C055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9D93A-2CA5-62FE-46D1-CEC9E60A7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34FFC-6361-1CAC-A0A6-A0D602A25B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188706-45C5-1C48-F7B7-38AEDF83D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9695A-5140-554E-AFCF-6AFD52602470}" type="datetime1">
              <a:rPr lang="en-GB" smtClean="0"/>
              <a:t>03/01/2023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E88399-31D8-D319-7514-ADD4F8F59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51DAF5-E524-E827-967C-325FD4025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E3D-6567-7D48-9CF5-CCAC90143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38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6881A-4E5A-F776-7EC8-5F03C698C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DF9F10-FA4A-0D28-29E5-1A661C0080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DB90A-7482-9C7B-03B9-49E4D9E97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91FC2-A977-51F7-C760-E606566E4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ECA7A-36DA-E344-BF52-E90A8704F76F}" type="datetime1">
              <a:rPr lang="en-GB" smtClean="0"/>
              <a:t>03/01/2023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96052F-DC77-55D3-1822-901A313A2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OFFICIAL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7FB9D2-D7AF-6B66-DD49-571796748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E3D-6567-7D48-9CF5-CCAC90143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464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53A78-8249-94D5-3157-91F573638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549D9-3CB7-D3DA-21FF-6B634FC93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C35A6-3D6B-EB74-F426-1130B3A08A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887F9-11CF-5948-9C65-CFAF0D7C64D1}" type="datetime1">
              <a:rPr lang="en-GB" smtClean="0"/>
              <a:t>03/01/2023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ED6F6-B4AC-D2D4-6DAA-456332C021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OFFICIAL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49E0C-3C0E-12E8-D5D4-7E3F1F39E8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7CE3D-6567-7D48-9CF5-CCAC90143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8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5FBD53-0D7F-2CDF-2337-C0A283397604}"/>
              </a:ext>
            </a:extLst>
          </p:cNvPr>
          <p:cNvSpPr/>
          <p:nvPr/>
        </p:nvSpPr>
        <p:spPr>
          <a:xfrm>
            <a:off x="271849" y="753762"/>
            <a:ext cx="11417644" cy="159402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FAD8E8-D81B-FC49-14AA-4201C9F2FD51}"/>
              </a:ext>
            </a:extLst>
          </p:cNvPr>
          <p:cNvSpPr txBox="1"/>
          <p:nvPr/>
        </p:nvSpPr>
        <p:spPr>
          <a:xfrm>
            <a:off x="358345" y="804564"/>
            <a:ext cx="113311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Purpose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 forum for progressing issues / actions agreed relating to subject and escalation stage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 forum for discussion and dialogue on wide policy and consultation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 monthly dialogue between the Company and Trade Unions on both Company and Trade Union activity on business progress, lobbying activities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 mechanism for the Company and Trade Unions to agree appropriate dialogue on employee communications and involvement opportunities</a:t>
            </a:r>
            <a:endParaRPr lang="en-U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br>
              <a:rPr lang="en-US" sz="1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en-U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A93196-4EA0-69E8-3938-57A1D466E16B}"/>
              </a:ext>
            </a:extLst>
          </p:cNvPr>
          <p:cNvSpPr/>
          <p:nvPr/>
        </p:nvSpPr>
        <p:spPr>
          <a:xfrm>
            <a:off x="271849" y="2582562"/>
            <a:ext cx="3608175" cy="169287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`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3F9246-E4C1-8A78-B9C5-4F73196E3D12}"/>
              </a:ext>
            </a:extLst>
          </p:cNvPr>
          <p:cNvSpPr/>
          <p:nvPr/>
        </p:nvSpPr>
        <p:spPr>
          <a:xfrm>
            <a:off x="4176584" y="2601097"/>
            <a:ext cx="3608174" cy="169287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A4A80D-F33E-A5AC-359E-562D44FF623B}"/>
              </a:ext>
            </a:extLst>
          </p:cNvPr>
          <p:cNvSpPr/>
          <p:nvPr/>
        </p:nvSpPr>
        <p:spPr>
          <a:xfrm>
            <a:off x="8081319" y="2582562"/>
            <a:ext cx="3608174" cy="169287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697F56-FED1-E04B-F9BF-4BF2892DC997}"/>
              </a:ext>
            </a:extLst>
          </p:cNvPr>
          <p:cNvSpPr/>
          <p:nvPr/>
        </p:nvSpPr>
        <p:spPr>
          <a:xfrm>
            <a:off x="271849" y="4504039"/>
            <a:ext cx="3608175" cy="169287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F67F6A-0F2D-6B65-2358-4A04180C330F}"/>
              </a:ext>
            </a:extLst>
          </p:cNvPr>
          <p:cNvSpPr/>
          <p:nvPr/>
        </p:nvSpPr>
        <p:spPr>
          <a:xfrm>
            <a:off x="4176584" y="4510217"/>
            <a:ext cx="3608174" cy="169287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92E40B-8F9A-EBE6-FED7-6EE389257F33}"/>
              </a:ext>
            </a:extLst>
          </p:cNvPr>
          <p:cNvSpPr/>
          <p:nvPr/>
        </p:nvSpPr>
        <p:spPr>
          <a:xfrm>
            <a:off x="8081319" y="4491682"/>
            <a:ext cx="3608174" cy="169287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B9B67B-339E-F878-BC8F-A374A7F43C27}"/>
              </a:ext>
            </a:extLst>
          </p:cNvPr>
          <p:cNvSpPr txBox="1"/>
          <p:nvPr/>
        </p:nvSpPr>
        <p:spPr>
          <a:xfrm>
            <a:off x="337495" y="2638168"/>
            <a:ext cx="1618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Constitution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Details of Attendees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59D143-7C78-3764-2F80-59DC011491C3}"/>
              </a:ext>
            </a:extLst>
          </p:cNvPr>
          <p:cNvSpPr txBox="1"/>
          <p:nvPr/>
        </p:nvSpPr>
        <p:spPr>
          <a:xfrm>
            <a:off x="4204384" y="2652756"/>
            <a:ext cx="34571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Proceedings of Meetings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Discussions will be confidential.  </a:t>
            </a:r>
            <a:b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TU Officers will be able to verbally summarize for </a:t>
            </a:r>
            <a:b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TU </a:t>
            </a: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representatives as they see fit.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09227A-1C83-8E0B-87CE-ABB594A360F6}"/>
              </a:ext>
            </a:extLst>
          </p:cNvPr>
          <p:cNvSpPr txBox="1"/>
          <p:nvPr/>
        </p:nvSpPr>
        <p:spPr>
          <a:xfrm>
            <a:off x="8183902" y="2638505"/>
            <a:ext cx="16976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Frequency and Logistics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Monthly at ???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Duration: 4 hours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Lunch included</a:t>
            </a:r>
          </a:p>
          <a:p>
            <a:endParaRPr lang="en-US" sz="12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BAF28D-956A-1A9A-C0E9-1C6BD0488EC6}"/>
              </a:ext>
            </a:extLst>
          </p:cNvPr>
          <p:cNvSpPr txBox="1"/>
          <p:nvPr/>
        </p:nvSpPr>
        <p:spPr>
          <a:xfrm>
            <a:off x="308145" y="4510216"/>
            <a:ext cx="35718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Inputs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Action list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Escalations from other meetings by TU Reps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Input presentations for consultation</a:t>
            </a:r>
            <a:b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Functions and Subject Matter Expert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Policy issues for consultation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Pre-Briefing to TU Officers of likely topics and </a:t>
            </a:r>
            <a:b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their areas for discussion</a:t>
            </a:r>
            <a:endParaRPr lang="en-US" sz="12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51DCAF-5ED7-EBBE-5D1E-D2DC62C1B84A}"/>
              </a:ext>
            </a:extLst>
          </p:cNvPr>
          <p:cNvSpPr txBox="1"/>
          <p:nvPr/>
        </p:nvSpPr>
        <p:spPr>
          <a:xfrm>
            <a:off x="4176584" y="4539733"/>
            <a:ext cx="347870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Outputs</a:t>
            </a:r>
            <a:endParaRPr lang="en-US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TU Officers and reps understand business context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Actions Agreed/Agree to dis-agree/next steps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E4ADB4-FD0E-686D-4551-03F37C202B21}"/>
              </a:ext>
            </a:extLst>
          </p:cNvPr>
          <p:cNvSpPr txBox="1"/>
          <p:nvPr/>
        </p:nvSpPr>
        <p:spPr>
          <a:xfrm>
            <a:off x="8123025" y="4539733"/>
            <a:ext cx="18603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High Level Agenda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Welcome – Min/Actions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Business Updates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TU topics for discussion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Q&amp;A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Close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8EA163CE-D6EF-2BD4-3EBD-2641E3A02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31B73-494A-824B-B267-CB8A29C31A5F}" type="datetime1">
              <a:rPr lang="en-GB" smtClean="0"/>
              <a:t>03/01/2023</a:t>
            </a:fld>
            <a:endParaRPr lang="en-US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9A7975FC-038E-B668-EDD3-29F156703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OFFICIAL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713D147C-C9D2-1065-7CAA-D2215414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CE3D-6567-7D48-9CF5-CCAC90143276}" type="slidenum">
              <a:rPr lang="en-US" smtClean="0"/>
              <a:t>1</a:t>
            </a:fld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57BCACF-C8D3-02F7-F249-5436B186A2B5}"/>
              </a:ext>
            </a:extLst>
          </p:cNvPr>
          <p:cNvSpPr txBox="1"/>
          <p:nvPr/>
        </p:nvSpPr>
        <p:spPr>
          <a:xfrm>
            <a:off x="4297290" y="220132"/>
            <a:ext cx="3237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Committees: Terms of Reference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A90C90-D950-6408-F79B-BF1BDB637009}"/>
              </a:ext>
            </a:extLst>
          </p:cNvPr>
          <p:cNvSpPr txBox="1"/>
          <p:nvPr/>
        </p:nvSpPr>
        <p:spPr>
          <a:xfrm>
            <a:off x="9251452" y="212638"/>
            <a:ext cx="2438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DRAFT FOR DISCUSSION</a:t>
            </a:r>
          </a:p>
        </p:txBody>
      </p:sp>
      <p:pic>
        <p:nvPicPr>
          <p:cNvPr id="3" name="Picture 2" descr="Logo&#10;&#10;Description automatically generated with low confidence">
            <a:extLst>
              <a:ext uri="{FF2B5EF4-FFF2-40B4-BE49-F238E27FC236}">
                <a16:creationId xmlns:a16="http://schemas.microsoft.com/office/drawing/2014/main" id="{DCB21597-A47F-D924-FDFD-E4C80790F8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978" y="169360"/>
            <a:ext cx="1823106" cy="498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413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D7AC766A08B146B6390D5D437781FB" ma:contentTypeVersion="12" ma:contentTypeDescription="Create a new document." ma:contentTypeScope="" ma:versionID="dffa5d05bce509bb69a4c5cb40a5f5cb">
  <xsd:schema xmlns:xsd="http://www.w3.org/2001/XMLSchema" xmlns:xs="http://www.w3.org/2001/XMLSchema" xmlns:p="http://schemas.microsoft.com/office/2006/metadata/properties" xmlns:ns2="0ecf5486-e989-4379-bfee-e9488933998c" xmlns:ns3="95c4e850-32b5-4d18-96f2-9b7a5c16f8c4" targetNamespace="http://schemas.microsoft.com/office/2006/metadata/properties" ma:root="true" ma:fieldsID="d1c5587320176d5b3cf42d92ef5fb721" ns2:_="" ns3:_="">
    <xsd:import namespace="0ecf5486-e989-4379-bfee-e9488933998c"/>
    <xsd:import namespace="95c4e850-32b5-4d18-96f2-9b7a5c16f8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cf5486-e989-4379-bfee-e948893399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c4e850-32b5-4d18-96f2-9b7a5c16f8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F336C5-A7EC-4AEA-8521-DFBED172EA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C3CDF3-9A0C-4157-967A-5E064F1BA90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CF48957-D407-45CA-ACF7-D9F104EF50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cf5486-e989-4379-bfee-e9488933998c"/>
    <ds:schemaRef ds:uri="95c4e850-32b5-4d18-96f2-9b7a5c16f8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1537</TotalTime>
  <Words>197</Words>
  <Application>Microsoft Macintosh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Lewis</dc:creator>
  <cp:lastModifiedBy>Nick Linsdell</cp:lastModifiedBy>
  <cp:revision>6</cp:revision>
  <dcterms:created xsi:type="dcterms:W3CDTF">2022-05-20T12:33:46Z</dcterms:created>
  <dcterms:modified xsi:type="dcterms:W3CDTF">2023-01-03T14:35:48Z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-1969784574</vt:i4>
  </property>
  <property fmtid="{D5CDD505-2E9C-101B-9397-08002B2CF9AE}" pid="3" name="_NewReviewCycle">
    <vt:lpwstr/>
  </property>
  <property fmtid="{D5CDD505-2E9C-101B-9397-08002B2CF9AE}" pid="4" name="_EmailSubject">
    <vt:lpwstr>How to run an effective meeting details</vt:lpwstr>
  </property>
  <property fmtid="{D5CDD505-2E9C-101B-9397-08002B2CF9AE}" pid="5" name="_AuthorEmail">
    <vt:lpwstr>Ginny.Braginton@prospect.org.uk</vt:lpwstr>
  </property>
  <property fmtid="{D5CDD505-2E9C-101B-9397-08002B2CF9AE}" pid="6" name="_AuthorEmailDisplayName">
    <vt:lpwstr>Ginny Braginton</vt:lpwstr>
  </property>
  <property fmtid="{D5CDD505-2E9C-101B-9397-08002B2CF9AE}" pid="7" name="ContentTypeId">
    <vt:lpwstr>0x010100D8D7AC766A08B146B6390D5D437781FB</vt:lpwstr>
  </property>
</Properties>
</file>