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05" r:id="rId5"/>
  </p:sldMasterIdLst>
  <p:notesMasterIdLst>
    <p:notesMasterId r:id="rId27"/>
  </p:notesMasterIdLst>
  <p:handoutMasterIdLst>
    <p:handoutMasterId r:id="rId28"/>
  </p:handoutMasterIdLst>
  <p:sldIdLst>
    <p:sldId id="581" r:id="rId6"/>
    <p:sldId id="510" r:id="rId7"/>
    <p:sldId id="511" r:id="rId8"/>
    <p:sldId id="554" r:id="rId9"/>
    <p:sldId id="552" r:id="rId10"/>
    <p:sldId id="518" r:id="rId11"/>
    <p:sldId id="553" r:id="rId12"/>
    <p:sldId id="514" r:id="rId13"/>
    <p:sldId id="513" r:id="rId14"/>
    <p:sldId id="555" r:id="rId15"/>
    <p:sldId id="512" r:id="rId16"/>
    <p:sldId id="576" r:id="rId17"/>
    <p:sldId id="564" r:id="rId18"/>
    <p:sldId id="577" r:id="rId19"/>
    <p:sldId id="580" r:id="rId20"/>
    <p:sldId id="560" r:id="rId21"/>
    <p:sldId id="578" r:id="rId22"/>
    <p:sldId id="579" r:id="rId23"/>
    <p:sldId id="582" r:id="rId24"/>
    <p:sldId id="583" r:id="rId25"/>
    <p:sldId id="584" r:id="rId26"/>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77CD8-FB38-4443-A98E-77C2964CA79D}" v="44" dt="2025-10-14T08:42:58.9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67"/>
    <p:restoredTop sz="62312" autoAdjust="0"/>
  </p:normalViewPr>
  <p:slideViewPr>
    <p:cSldViewPr snapToGrid="0" snapToObjects="1">
      <p:cViewPr varScale="1">
        <p:scale>
          <a:sx n="50" d="100"/>
          <a:sy n="50" d="100"/>
        </p:scale>
        <p:origin x="48" y="320"/>
      </p:cViewPr>
      <p:guideLst>
        <p:guide orient="horz" pos="2160"/>
        <p:guide pos="3840"/>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snapToObjects="1">
      <p:cViewPr varScale="1">
        <p:scale>
          <a:sx n="73" d="100"/>
          <a:sy n="73" d="100"/>
        </p:scale>
        <p:origin x="2900"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809e680c-7cbe-4ca5-8db2-be1c15666466" providerId="ADAL" clId="{6A3EF416-3506-47D7-8931-231E38BC5C9D}"/>
    <pc:docChg chg="undo custSel addSld delSld modSld">
      <pc:chgData name="Martin Roberts" userId="809e680c-7cbe-4ca5-8db2-be1c15666466" providerId="ADAL" clId="{6A3EF416-3506-47D7-8931-231E38BC5C9D}" dt="2025-10-14T08:42:58.980" v="145"/>
      <pc:docMkLst>
        <pc:docMk/>
      </pc:docMkLst>
      <pc:sldChg chg="addSp delSp modSp mod modNotesTx">
        <pc:chgData name="Martin Roberts" userId="809e680c-7cbe-4ca5-8db2-be1c15666466" providerId="ADAL" clId="{6A3EF416-3506-47D7-8931-231E38BC5C9D}" dt="2025-10-14T08:18:14.674" v="8"/>
        <pc:sldMkLst>
          <pc:docMk/>
          <pc:sldMk cId="4274872432" sldId="510"/>
        </pc:sldMkLst>
        <pc:spChg chg="del">
          <ac:chgData name="Martin Roberts" userId="809e680c-7cbe-4ca5-8db2-be1c15666466" providerId="ADAL" clId="{6A3EF416-3506-47D7-8931-231E38BC5C9D}" dt="2025-10-14T08:17:49.597" v="5" actId="478"/>
          <ac:spMkLst>
            <pc:docMk/>
            <pc:sldMk cId="4274872432" sldId="510"/>
            <ac:spMk id="2" creationId="{00000000-0000-0000-0000-000000000000}"/>
          </ac:spMkLst>
        </pc:spChg>
        <pc:spChg chg="add del mod">
          <ac:chgData name="Martin Roberts" userId="809e680c-7cbe-4ca5-8db2-be1c15666466" providerId="ADAL" clId="{6A3EF416-3506-47D7-8931-231E38BC5C9D}" dt="2025-10-14T08:17:57.626" v="7" actId="478"/>
          <ac:spMkLst>
            <pc:docMk/>
            <pc:sldMk cId="4274872432" sldId="510"/>
            <ac:spMk id="4" creationId="{3B823CFD-EC57-16FE-279C-D58EB35B1EBC}"/>
          </ac:spMkLst>
        </pc:spChg>
        <pc:spChg chg="add mod">
          <ac:chgData name="Martin Roberts" userId="809e680c-7cbe-4ca5-8db2-be1c15666466" providerId="ADAL" clId="{6A3EF416-3506-47D7-8931-231E38BC5C9D}" dt="2025-10-14T08:18:14.674" v="8"/>
          <ac:spMkLst>
            <pc:docMk/>
            <pc:sldMk cId="4274872432" sldId="510"/>
            <ac:spMk id="6" creationId="{2685E629-E963-3AF8-4447-5004275BC6AC}"/>
          </ac:spMkLst>
        </pc:spChg>
        <pc:spChg chg="add mod">
          <ac:chgData name="Martin Roberts" userId="809e680c-7cbe-4ca5-8db2-be1c15666466" providerId="ADAL" clId="{6A3EF416-3506-47D7-8931-231E38BC5C9D}" dt="2025-10-14T08:18:14.674" v="8"/>
          <ac:spMkLst>
            <pc:docMk/>
            <pc:sldMk cId="4274872432" sldId="510"/>
            <ac:spMk id="7" creationId="{CA389E5C-6DB3-39C1-8391-8EFD1EE45943}"/>
          </ac:spMkLst>
        </pc:spChg>
      </pc:sldChg>
      <pc:sldChg chg="addSp delSp modSp mod modNotesTx">
        <pc:chgData name="Martin Roberts" userId="809e680c-7cbe-4ca5-8db2-be1c15666466" providerId="ADAL" clId="{6A3EF416-3506-47D7-8931-231E38BC5C9D}" dt="2025-10-14T08:19:25.895" v="13"/>
        <pc:sldMkLst>
          <pc:docMk/>
          <pc:sldMk cId="1601616327" sldId="511"/>
        </pc:sldMkLst>
        <pc:spChg chg="del">
          <ac:chgData name="Martin Roberts" userId="809e680c-7cbe-4ca5-8db2-be1c15666466" providerId="ADAL" clId="{6A3EF416-3506-47D7-8931-231E38BC5C9D}" dt="2025-10-14T08:18:41.487" v="9" actId="478"/>
          <ac:spMkLst>
            <pc:docMk/>
            <pc:sldMk cId="1601616327" sldId="511"/>
            <ac:spMk id="2" creationId="{00000000-0000-0000-0000-000000000000}"/>
          </ac:spMkLst>
        </pc:spChg>
        <pc:spChg chg="del">
          <ac:chgData name="Martin Roberts" userId="809e680c-7cbe-4ca5-8db2-be1c15666466" providerId="ADAL" clId="{6A3EF416-3506-47D7-8931-231E38BC5C9D}" dt="2025-10-14T08:18:41.487" v="9" actId="478"/>
          <ac:spMkLst>
            <pc:docMk/>
            <pc:sldMk cId="1601616327" sldId="511"/>
            <ac:spMk id="3" creationId="{00000000-0000-0000-0000-000000000000}"/>
          </ac:spMkLst>
        </pc:spChg>
        <pc:spChg chg="add del mod">
          <ac:chgData name="Martin Roberts" userId="809e680c-7cbe-4ca5-8db2-be1c15666466" providerId="ADAL" clId="{6A3EF416-3506-47D7-8931-231E38BC5C9D}" dt="2025-10-14T08:18:49.734" v="11" actId="478"/>
          <ac:spMkLst>
            <pc:docMk/>
            <pc:sldMk cId="1601616327" sldId="511"/>
            <ac:spMk id="5" creationId="{1AB76D21-0FBA-F6FE-1BD2-6A548ADFD12C}"/>
          </ac:spMkLst>
        </pc:spChg>
        <pc:spChg chg="add mod">
          <ac:chgData name="Martin Roberts" userId="809e680c-7cbe-4ca5-8db2-be1c15666466" providerId="ADAL" clId="{6A3EF416-3506-47D7-8931-231E38BC5C9D}" dt="2025-10-14T08:19:13.557" v="12"/>
          <ac:spMkLst>
            <pc:docMk/>
            <pc:sldMk cId="1601616327" sldId="511"/>
            <ac:spMk id="6" creationId="{E8351C4B-4E47-5C06-97E1-EBC529369E31}"/>
          </ac:spMkLst>
        </pc:spChg>
        <pc:spChg chg="add mod">
          <ac:chgData name="Martin Roberts" userId="809e680c-7cbe-4ca5-8db2-be1c15666466" providerId="ADAL" clId="{6A3EF416-3506-47D7-8931-231E38BC5C9D}" dt="2025-10-14T08:19:25.895" v="13"/>
          <ac:spMkLst>
            <pc:docMk/>
            <pc:sldMk cId="1601616327" sldId="511"/>
            <ac:spMk id="7" creationId="{84266188-5AA2-0A70-C696-6672BD1641D9}"/>
          </ac:spMkLst>
        </pc:spChg>
      </pc:sldChg>
      <pc:sldChg chg="addSp delSp modSp mod modNotesTx">
        <pc:chgData name="Martin Roberts" userId="809e680c-7cbe-4ca5-8db2-be1c15666466" providerId="ADAL" clId="{6A3EF416-3506-47D7-8931-231E38BC5C9D}" dt="2025-10-14T08:31:12.345" v="80"/>
        <pc:sldMkLst>
          <pc:docMk/>
          <pc:sldMk cId="2895553315" sldId="512"/>
        </pc:sldMkLst>
        <pc:spChg chg="del">
          <ac:chgData name="Martin Roberts" userId="809e680c-7cbe-4ca5-8db2-be1c15666466" providerId="ADAL" clId="{6A3EF416-3506-47D7-8931-231E38BC5C9D}" dt="2025-10-14T08:30:51" v="77" actId="478"/>
          <ac:spMkLst>
            <pc:docMk/>
            <pc:sldMk cId="2895553315" sldId="512"/>
            <ac:spMk id="2" creationId="{00000000-0000-0000-0000-000000000000}"/>
          </ac:spMkLst>
        </pc:spChg>
        <pc:spChg chg="add del mod">
          <ac:chgData name="Martin Roberts" userId="809e680c-7cbe-4ca5-8db2-be1c15666466" providerId="ADAL" clId="{6A3EF416-3506-47D7-8931-231E38BC5C9D}" dt="2025-10-14T08:30:54.188" v="78" actId="478"/>
          <ac:spMkLst>
            <pc:docMk/>
            <pc:sldMk cId="2895553315" sldId="512"/>
            <ac:spMk id="4" creationId="{8FB0613B-A799-C3DF-56AF-B81E0D0B2A6F}"/>
          </ac:spMkLst>
        </pc:spChg>
        <pc:spChg chg="del">
          <ac:chgData name="Martin Roberts" userId="809e680c-7cbe-4ca5-8db2-be1c15666466" providerId="ADAL" clId="{6A3EF416-3506-47D7-8931-231E38BC5C9D}" dt="2025-10-14T08:30:51" v="77" actId="478"/>
          <ac:spMkLst>
            <pc:docMk/>
            <pc:sldMk cId="2895553315" sldId="512"/>
            <ac:spMk id="5" creationId="{00000000-0000-0000-0000-000000000000}"/>
          </ac:spMkLst>
        </pc:spChg>
        <pc:spChg chg="add mod">
          <ac:chgData name="Martin Roberts" userId="809e680c-7cbe-4ca5-8db2-be1c15666466" providerId="ADAL" clId="{6A3EF416-3506-47D7-8931-231E38BC5C9D}" dt="2025-10-14T08:31:12.345" v="80"/>
          <ac:spMkLst>
            <pc:docMk/>
            <pc:sldMk cId="2895553315" sldId="512"/>
            <ac:spMk id="6" creationId="{C6AE4CF1-2165-D02C-FD88-01D673A79635}"/>
          </ac:spMkLst>
        </pc:spChg>
        <pc:spChg chg="add mod">
          <ac:chgData name="Martin Roberts" userId="809e680c-7cbe-4ca5-8db2-be1c15666466" providerId="ADAL" clId="{6A3EF416-3506-47D7-8931-231E38BC5C9D}" dt="2025-10-14T08:31:12.345" v="80"/>
          <ac:spMkLst>
            <pc:docMk/>
            <pc:sldMk cId="2895553315" sldId="512"/>
            <ac:spMk id="7" creationId="{E80FE64E-82AE-029A-FFD9-82A2EE881610}"/>
          </ac:spMkLst>
        </pc:spChg>
        <pc:picChg chg="del">
          <ac:chgData name="Martin Roberts" userId="809e680c-7cbe-4ca5-8db2-be1c15666466" providerId="ADAL" clId="{6A3EF416-3506-47D7-8931-231E38BC5C9D}" dt="2025-10-14T08:30:51" v="77" actId="478"/>
          <ac:picMkLst>
            <pc:docMk/>
            <pc:sldMk cId="2895553315" sldId="512"/>
            <ac:picMk id="8" creationId="{00000000-0000-0000-0000-000000000000}"/>
          </ac:picMkLst>
        </pc:picChg>
      </pc:sldChg>
      <pc:sldChg chg="addSp delSp modSp mod delAnim modNotesTx">
        <pc:chgData name="Martin Roberts" userId="809e680c-7cbe-4ca5-8db2-be1c15666466" providerId="ADAL" clId="{6A3EF416-3506-47D7-8931-231E38BC5C9D}" dt="2025-10-14T08:28:59.694" v="71" actId="12"/>
        <pc:sldMkLst>
          <pc:docMk/>
          <pc:sldMk cId="2384727387" sldId="513"/>
        </pc:sldMkLst>
        <pc:spChg chg="del">
          <ac:chgData name="Martin Roberts" userId="809e680c-7cbe-4ca5-8db2-be1c15666466" providerId="ADAL" clId="{6A3EF416-3506-47D7-8931-231E38BC5C9D}" dt="2025-10-14T08:28:12.048" v="67" actId="478"/>
          <ac:spMkLst>
            <pc:docMk/>
            <pc:sldMk cId="2384727387" sldId="513"/>
            <ac:spMk id="2" creationId="{00000000-0000-0000-0000-000000000000}"/>
          </ac:spMkLst>
        </pc:spChg>
        <pc:spChg chg="del">
          <ac:chgData name="Martin Roberts" userId="809e680c-7cbe-4ca5-8db2-be1c15666466" providerId="ADAL" clId="{6A3EF416-3506-47D7-8931-231E38BC5C9D}" dt="2025-10-14T08:28:12.048" v="67" actId="478"/>
          <ac:spMkLst>
            <pc:docMk/>
            <pc:sldMk cId="2384727387" sldId="513"/>
            <ac:spMk id="3" creationId="{00000000-0000-0000-0000-000000000000}"/>
          </ac:spMkLst>
        </pc:spChg>
        <pc:spChg chg="add del mod">
          <ac:chgData name="Martin Roberts" userId="809e680c-7cbe-4ca5-8db2-be1c15666466" providerId="ADAL" clId="{6A3EF416-3506-47D7-8931-231E38BC5C9D}" dt="2025-10-14T08:28:14.704" v="68" actId="478"/>
          <ac:spMkLst>
            <pc:docMk/>
            <pc:sldMk cId="2384727387" sldId="513"/>
            <ac:spMk id="5" creationId="{87B90457-162C-3AF4-C256-D7C3C52C77F0}"/>
          </ac:spMkLst>
        </pc:spChg>
        <pc:spChg chg="del">
          <ac:chgData name="Martin Roberts" userId="809e680c-7cbe-4ca5-8db2-be1c15666466" providerId="ADAL" clId="{6A3EF416-3506-47D7-8931-231E38BC5C9D}" dt="2025-10-14T08:28:12.048" v="67" actId="478"/>
          <ac:spMkLst>
            <pc:docMk/>
            <pc:sldMk cId="2384727387" sldId="513"/>
            <ac:spMk id="6" creationId="{00000000-0000-0000-0000-000000000000}"/>
          </ac:spMkLst>
        </pc:spChg>
        <pc:spChg chg="del">
          <ac:chgData name="Martin Roberts" userId="809e680c-7cbe-4ca5-8db2-be1c15666466" providerId="ADAL" clId="{6A3EF416-3506-47D7-8931-231E38BC5C9D}" dt="2025-10-14T08:28:12.048" v="67" actId="478"/>
          <ac:spMkLst>
            <pc:docMk/>
            <pc:sldMk cId="2384727387" sldId="513"/>
            <ac:spMk id="7" creationId="{00000000-0000-0000-0000-000000000000}"/>
          </ac:spMkLst>
        </pc:spChg>
        <pc:spChg chg="add mod">
          <ac:chgData name="Martin Roberts" userId="809e680c-7cbe-4ca5-8db2-be1c15666466" providerId="ADAL" clId="{6A3EF416-3506-47D7-8931-231E38BC5C9D}" dt="2025-10-14T08:28:40.178" v="70"/>
          <ac:spMkLst>
            <pc:docMk/>
            <pc:sldMk cId="2384727387" sldId="513"/>
            <ac:spMk id="8" creationId="{BE628472-F4F0-8C0B-C6F7-2CFC0444B69F}"/>
          </ac:spMkLst>
        </pc:spChg>
        <pc:spChg chg="add mod">
          <ac:chgData name="Martin Roberts" userId="809e680c-7cbe-4ca5-8db2-be1c15666466" providerId="ADAL" clId="{6A3EF416-3506-47D7-8931-231E38BC5C9D}" dt="2025-10-14T08:28:59.694" v="71" actId="12"/>
          <ac:spMkLst>
            <pc:docMk/>
            <pc:sldMk cId="2384727387" sldId="513"/>
            <ac:spMk id="9" creationId="{0AA63E6D-F136-2789-02A8-118D7B023C2E}"/>
          </ac:spMkLst>
        </pc:spChg>
        <pc:spChg chg="add mod">
          <ac:chgData name="Martin Roberts" userId="809e680c-7cbe-4ca5-8db2-be1c15666466" providerId="ADAL" clId="{6A3EF416-3506-47D7-8931-231E38BC5C9D}" dt="2025-10-14T08:28:40.178" v="70"/>
          <ac:spMkLst>
            <pc:docMk/>
            <pc:sldMk cId="2384727387" sldId="513"/>
            <ac:spMk id="10" creationId="{6FC1ACE2-EC46-9825-58B5-F2F1E9A3D59B}"/>
          </ac:spMkLst>
        </pc:spChg>
      </pc:sldChg>
      <pc:sldChg chg="addSp delSp modSp mod modAnim modNotesTx">
        <pc:chgData name="Martin Roberts" userId="809e680c-7cbe-4ca5-8db2-be1c15666466" providerId="ADAL" clId="{6A3EF416-3506-47D7-8931-231E38BC5C9D}" dt="2025-10-14T08:27:50.697" v="66" actId="478"/>
        <pc:sldMkLst>
          <pc:docMk/>
          <pc:sldMk cId="232403197" sldId="514"/>
        </pc:sldMkLst>
        <pc:spChg chg="del">
          <ac:chgData name="Martin Roberts" userId="809e680c-7cbe-4ca5-8db2-be1c15666466" providerId="ADAL" clId="{6A3EF416-3506-47D7-8931-231E38BC5C9D}" dt="2025-10-14T08:27:10.946" v="62" actId="478"/>
          <ac:spMkLst>
            <pc:docMk/>
            <pc:sldMk cId="232403197" sldId="514"/>
            <ac:spMk id="2" creationId="{00000000-0000-0000-0000-000000000000}"/>
          </ac:spMkLst>
        </pc:spChg>
        <pc:spChg chg="del">
          <ac:chgData name="Martin Roberts" userId="809e680c-7cbe-4ca5-8db2-be1c15666466" providerId="ADAL" clId="{6A3EF416-3506-47D7-8931-231E38BC5C9D}" dt="2025-10-14T08:27:10.946" v="62" actId="478"/>
          <ac:spMkLst>
            <pc:docMk/>
            <pc:sldMk cId="232403197" sldId="514"/>
            <ac:spMk id="3" creationId="{00000000-0000-0000-0000-000000000000}"/>
          </ac:spMkLst>
        </pc:spChg>
        <pc:spChg chg="add del mod">
          <ac:chgData name="Martin Roberts" userId="809e680c-7cbe-4ca5-8db2-be1c15666466" providerId="ADAL" clId="{6A3EF416-3506-47D7-8931-231E38BC5C9D}" dt="2025-10-14T08:27:13.769" v="63" actId="478"/>
          <ac:spMkLst>
            <pc:docMk/>
            <pc:sldMk cId="232403197" sldId="514"/>
            <ac:spMk id="5" creationId="{A954AF4C-8D3F-8462-D7DC-7C7BE5F86BC3}"/>
          </ac:spMkLst>
        </pc:spChg>
        <pc:spChg chg="add mod">
          <ac:chgData name="Martin Roberts" userId="809e680c-7cbe-4ca5-8db2-be1c15666466" providerId="ADAL" clId="{6A3EF416-3506-47D7-8931-231E38BC5C9D}" dt="2025-10-14T08:27:45.635" v="65"/>
          <ac:spMkLst>
            <pc:docMk/>
            <pc:sldMk cId="232403197" sldId="514"/>
            <ac:spMk id="6" creationId="{A6407DC5-B617-BB38-B7C0-206653FE3BEF}"/>
          </ac:spMkLst>
        </pc:spChg>
        <pc:spChg chg="add mod">
          <ac:chgData name="Martin Roberts" userId="809e680c-7cbe-4ca5-8db2-be1c15666466" providerId="ADAL" clId="{6A3EF416-3506-47D7-8931-231E38BC5C9D}" dt="2025-10-14T08:27:45.635" v="65"/>
          <ac:spMkLst>
            <pc:docMk/>
            <pc:sldMk cId="232403197" sldId="514"/>
            <ac:spMk id="7" creationId="{B288D407-3156-4118-2453-2CDFF845A188}"/>
          </ac:spMkLst>
        </pc:spChg>
        <pc:spChg chg="add del mod">
          <ac:chgData name="Martin Roberts" userId="809e680c-7cbe-4ca5-8db2-be1c15666466" providerId="ADAL" clId="{6A3EF416-3506-47D7-8931-231E38BC5C9D}" dt="2025-10-14T08:27:50.697" v="66" actId="478"/>
          <ac:spMkLst>
            <pc:docMk/>
            <pc:sldMk cId="232403197" sldId="514"/>
            <ac:spMk id="8" creationId="{0BB0E715-919E-F766-7347-394BA70C8CD7}"/>
          </ac:spMkLst>
        </pc:spChg>
        <pc:spChg chg="add mod">
          <ac:chgData name="Martin Roberts" userId="809e680c-7cbe-4ca5-8db2-be1c15666466" providerId="ADAL" clId="{6A3EF416-3506-47D7-8931-231E38BC5C9D}" dt="2025-10-14T08:27:45.635" v="65"/>
          <ac:spMkLst>
            <pc:docMk/>
            <pc:sldMk cId="232403197" sldId="514"/>
            <ac:spMk id="9" creationId="{3145DB7A-033B-30B5-9F2D-CB9150BE41F6}"/>
          </ac:spMkLst>
        </pc:spChg>
      </pc:sldChg>
      <pc:sldChg chg="addSp delSp modSp mod modNotesTx">
        <pc:chgData name="Martin Roberts" userId="809e680c-7cbe-4ca5-8db2-be1c15666466" providerId="ADAL" clId="{6A3EF416-3506-47D7-8931-231E38BC5C9D}" dt="2025-10-14T08:26:09.959" v="57" actId="313"/>
        <pc:sldMkLst>
          <pc:docMk/>
          <pc:sldMk cId="1778026422" sldId="518"/>
        </pc:sldMkLst>
        <pc:spChg chg="del">
          <ac:chgData name="Martin Roberts" userId="809e680c-7cbe-4ca5-8db2-be1c15666466" providerId="ADAL" clId="{6A3EF416-3506-47D7-8931-231E38BC5C9D}" dt="2025-10-14T08:22:59.837" v="26" actId="478"/>
          <ac:spMkLst>
            <pc:docMk/>
            <pc:sldMk cId="1778026422" sldId="518"/>
            <ac:spMk id="2" creationId="{00000000-0000-0000-0000-000000000000}"/>
          </ac:spMkLst>
        </pc:spChg>
        <pc:spChg chg="add del mod">
          <ac:chgData name="Martin Roberts" userId="809e680c-7cbe-4ca5-8db2-be1c15666466" providerId="ADAL" clId="{6A3EF416-3506-47D7-8931-231E38BC5C9D}" dt="2025-10-14T08:23:02.666" v="27" actId="478"/>
          <ac:spMkLst>
            <pc:docMk/>
            <pc:sldMk cId="1778026422" sldId="518"/>
            <ac:spMk id="4" creationId="{5FC4C477-E5BC-076C-3AD5-1C9015BD2AA5}"/>
          </ac:spMkLst>
        </pc:spChg>
        <pc:spChg chg="add mod">
          <ac:chgData name="Martin Roberts" userId="809e680c-7cbe-4ca5-8db2-be1c15666466" providerId="ADAL" clId="{6A3EF416-3506-47D7-8931-231E38BC5C9D}" dt="2025-10-14T08:25:54.087" v="55" actId="403"/>
          <ac:spMkLst>
            <pc:docMk/>
            <pc:sldMk cId="1778026422" sldId="518"/>
            <ac:spMk id="5" creationId="{C6D361A5-A5CB-3E97-6160-DB26FB55AA4E}"/>
          </ac:spMkLst>
        </pc:spChg>
        <pc:spChg chg="add mod">
          <ac:chgData name="Martin Roberts" userId="809e680c-7cbe-4ca5-8db2-be1c15666466" providerId="ADAL" clId="{6A3EF416-3506-47D7-8931-231E38BC5C9D}" dt="2025-10-14T08:25:23.615" v="44" actId="1076"/>
          <ac:spMkLst>
            <pc:docMk/>
            <pc:sldMk cId="1778026422" sldId="518"/>
            <ac:spMk id="6" creationId="{85352A86-60BD-067F-090E-F35DFA1E5BEB}"/>
          </ac:spMkLst>
        </pc:spChg>
        <pc:spChg chg="del">
          <ac:chgData name="Martin Roberts" userId="809e680c-7cbe-4ca5-8db2-be1c15666466" providerId="ADAL" clId="{6A3EF416-3506-47D7-8931-231E38BC5C9D}" dt="2025-10-14T08:22:59.837" v="26" actId="478"/>
          <ac:spMkLst>
            <pc:docMk/>
            <pc:sldMk cId="1778026422" sldId="518"/>
            <ac:spMk id="8" creationId="{00000000-0000-0000-0000-000000000000}"/>
          </ac:spMkLst>
        </pc:spChg>
        <pc:spChg chg="del">
          <ac:chgData name="Martin Roberts" userId="809e680c-7cbe-4ca5-8db2-be1c15666466" providerId="ADAL" clId="{6A3EF416-3506-47D7-8931-231E38BC5C9D}" dt="2025-10-14T08:22:59.837" v="26" actId="478"/>
          <ac:spMkLst>
            <pc:docMk/>
            <pc:sldMk cId="1778026422" sldId="518"/>
            <ac:spMk id="9" creationId="{00000000-0000-0000-0000-000000000000}"/>
          </ac:spMkLst>
        </pc:spChg>
      </pc:sldChg>
      <pc:sldChg chg="addSp delSp modSp mod modNotesTx">
        <pc:chgData name="Martin Roberts" userId="809e680c-7cbe-4ca5-8db2-be1c15666466" providerId="ADAL" clId="{6A3EF416-3506-47D7-8931-231E38BC5C9D}" dt="2025-10-14T08:24:12.806" v="36" actId="14100"/>
        <pc:sldMkLst>
          <pc:docMk/>
          <pc:sldMk cId="475468944" sldId="552"/>
        </pc:sldMkLst>
        <pc:spChg chg="del">
          <ac:chgData name="Martin Roberts" userId="809e680c-7cbe-4ca5-8db2-be1c15666466" providerId="ADAL" clId="{6A3EF416-3506-47D7-8931-231E38BC5C9D}" dt="2025-10-14T08:22:15.675" v="22" actId="478"/>
          <ac:spMkLst>
            <pc:docMk/>
            <pc:sldMk cId="475468944" sldId="552"/>
            <ac:spMk id="2" creationId="{00000000-0000-0000-0000-000000000000}"/>
          </ac:spMkLst>
        </pc:spChg>
        <pc:spChg chg="add del mod">
          <ac:chgData name="Martin Roberts" userId="809e680c-7cbe-4ca5-8db2-be1c15666466" providerId="ADAL" clId="{6A3EF416-3506-47D7-8931-231E38BC5C9D}" dt="2025-10-14T08:22:18.966" v="23" actId="478"/>
          <ac:spMkLst>
            <pc:docMk/>
            <pc:sldMk cId="475468944" sldId="552"/>
            <ac:spMk id="5" creationId="{EF0847B4-0DA6-10A2-93E3-404EBE33108D}"/>
          </ac:spMkLst>
        </pc:spChg>
        <pc:spChg chg="add del mod">
          <ac:chgData name="Martin Roberts" userId="809e680c-7cbe-4ca5-8db2-be1c15666466" providerId="ADAL" clId="{6A3EF416-3506-47D7-8931-231E38BC5C9D}" dt="2025-10-14T08:23:23.973" v="29" actId="478"/>
          <ac:spMkLst>
            <pc:docMk/>
            <pc:sldMk cId="475468944" sldId="552"/>
            <ac:spMk id="6" creationId="{7EA4C88F-9900-101B-3A09-9F8E023576DF}"/>
          </ac:spMkLst>
        </pc:spChg>
        <pc:spChg chg="add del mod">
          <ac:chgData name="Martin Roberts" userId="809e680c-7cbe-4ca5-8db2-be1c15666466" providerId="ADAL" clId="{6A3EF416-3506-47D7-8931-231E38BC5C9D}" dt="2025-10-14T08:23:23.973" v="29" actId="478"/>
          <ac:spMkLst>
            <pc:docMk/>
            <pc:sldMk cId="475468944" sldId="552"/>
            <ac:spMk id="7" creationId="{5CC1B515-08F3-0273-0743-1A654B5A2697}"/>
          </ac:spMkLst>
        </pc:spChg>
        <pc:spChg chg="add mod">
          <ac:chgData name="Martin Roberts" userId="809e680c-7cbe-4ca5-8db2-be1c15666466" providerId="ADAL" clId="{6A3EF416-3506-47D7-8931-231E38BC5C9D}" dt="2025-10-14T08:23:49.440" v="33" actId="1076"/>
          <ac:spMkLst>
            <pc:docMk/>
            <pc:sldMk cId="475468944" sldId="552"/>
            <ac:spMk id="8" creationId="{26FEDBEB-F003-5543-09A9-7133186CA46B}"/>
          </ac:spMkLst>
        </pc:spChg>
        <pc:spChg chg="add mod">
          <ac:chgData name="Martin Roberts" userId="809e680c-7cbe-4ca5-8db2-be1c15666466" providerId="ADAL" clId="{6A3EF416-3506-47D7-8931-231E38BC5C9D}" dt="2025-10-14T08:24:12.806" v="36" actId="14100"/>
          <ac:spMkLst>
            <pc:docMk/>
            <pc:sldMk cId="475468944" sldId="552"/>
            <ac:spMk id="9" creationId="{409CE462-5348-1E2C-32D4-E1D35F012369}"/>
          </ac:spMkLst>
        </pc:spChg>
        <pc:graphicFrameChg chg="del">
          <ac:chgData name="Martin Roberts" userId="809e680c-7cbe-4ca5-8db2-be1c15666466" providerId="ADAL" clId="{6A3EF416-3506-47D7-8931-231E38BC5C9D}" dt="2025-10-14T08:22:15.675" v="22" actId="478"/>
          <ac:graphicFrameMkLst>
            <pc:docMk/>
            <pc:sldMk cId="475468944" sldId="552"/>
            <ac:graphicFrameMk id="3" creationId="{2183B93C-E8AE-AD6E-56B7-DFAF43CCC5A9}"/>
          </ac:graphicFrameMkLst>
        </pc:graphicFrameChg>
      </pc:sldChg>
      <pc:sldChg chg="addSp delSp modSp mod">
        <pc:chgData name="Martin Roberts" userId="809e680c-7cbe-4ca5-8db2-be1c15666466" providerId="ADAL" clId="{6A3EF416-3506-47D7-8931-231E38BC5C9D}" dt="2025-10-14T08:26:49.108" v="61"/>
        <pc:sldMkLst>
          <pc:docMk/>
          <pc:sldMk cId="214253227" sldId="553"/>
        </pc:sldMkLst>
        <pc:spChg chg="add del mod">
          <ac:chgData name="Martin Roberts" userId="809e680c-7cbe-4ca5-8db2-be1c15666466" providerId="ADAL" clId="{6A3EF416-3506-47D7-8931-231E38BC5C9D}" dt="2025-10-14T08:26:30.481" v="60" actId="478"/>
          <ac:spMkLst>
            <pc:docMk/>
            <pc:sldMk cId="214253227" sldId="553"/>
            <ac:spMk id="3" creationId="{BD6DD5EF-C382-E948-0C70-0E3B7F5950AF}"/>
          </ac:spMkLst>
        </pc:spChg>
        <pc:spChg chg="add del mod">
          <ac:chgData name="Martin Roberts" userId="809e680c-7cbe-4ca5-8db2-be1c15666466" providerId="ADAL" clId="{6A3EF416-3506-47D7-8931-231E38BC5C9D}" dt="2025-10-14T08:26:27.984" v="59" actId="478"/>
          <ac:spMkLst>
            <pc:docMk/>
            <pc:sldMk cId="214253227" sldId="553"/>
            <ac:spMk id="5" creationId="{E387B27E-46F1-8286-F5C6-A2C754C71D1C}"/>
          </ac:spMkLst>
        </pc:spChg>
        <pc:spChg chg="del">
          <ac:chgData name="Martin Roberts" userId="809e680c-7cbe-4ca5-8db2-be1c15666466" providerId="ADAL" clId="{6A3EF416-3506-47D7-8931-231E38BC5C9D}" dt="2025-10-14T08:26:24.259" v="58" actId="478"/>
          <ac:spMkLst>
            <pc:docMk/>
            <pc:sldMk cId="214253227" sldId="553"/>
            <ac:spMk id="6" creationId="{BFFD4574-3F42-8B94-8DB5-55648903A96C}"/>
          </ac:spMkLst>
        </pc:spChg>
        <pc:spChg chg="del">
          <ac:chgData name="Martin Roberts" userId="809e680c-7cbe-4ca5-8db2-be1c15666466" providerId="ADAL" clId="{6A3EF416-3506-47D7-8931-231E38BC5C9D}" dt="2025-10-14T08:26:24.259" v="58" actId="478"/>
          <ac:spMkLst>
            <pc:docMk/>
            <pc:sldMk cId="214253227" sldId="553"/>
            <ac:spMk id="7" creationId="{2A211D9A-07F4-1036-DDB8-43217C749153}"/>
          </ac:spMkLst>
        </pc:spChg>
        <pc:spChg chg="add mod">
          <ac:chgData name="Martin Roberts" userId="809e680c-7cbe-4ca5-8db2-be1c15666466" providerId="ADAL" clId="{6A3EF416-3506-47D7-8931-231E38BC5C9D}" dt="2025-10-14T08:26:49.108" v="61"/>
          <ac:spMkLst>
            <pc:docMk/>
            <pc:sldMk cId="214253227" sldId="553"/>
            <ac:spMk id="8" creationId="{B3A11DA8-F8C9-3172-670A-C8BB9F766F75}"/>
          </ac:spMkLst>
        </pc:spChg>
        <pc:spChg chg="add mod">
          <ac:chgData name="Martin Roberts" userId="809e680c-7cbe-4ca5-8db2-be1c15666466" providerId="ADAL" clId="{6A3EF416-3506-47D7-8931-231E38BC5C9D}" dt="2025-10-14T08:26:49.108" v="61"/>
          <ac:spMkLst>
            <pc:docMk/>
            <pc:sldMk cId="214253227" sldId="553"/>
            <ac:spMk id="9" creationId="{9A691C77-8C60-F70C-2FBE-032F1A7EC429}"/>
          </ac:spMkLst>
        </pc:spChg>
      </pc:sldChg>
      <pc:sldChg chg="addSp delSp modSp mod modNotesTx">
        <pc:chgData name="Martin Roberts" userId="809e680c-7cbe-4ca5-8db2-be1c15666466" providerId="ADAL" clId="{6A3EF416-3506-47D7-8931-231E38BC5C9D}" dt="2025-10-14T08:20:22.903" v="19" actId="33524"/>
        <pc:sldMkLst>
          <pc:docMk/>
          <pc:sldMk cId="3103333444" sldId="554"/>
        </pc:sldMkLst>
        <pc:spChg chg="del">
          <ac:chgData name="Martin Roberts" userId="809e680c-7cbe-4ca5-8db2-be1c15666466" providerId="ADAL" clId="{6A3EF416-3506-47D7-8931-231E38BC5C9D}" dt="2025-10-14T08:19:46.503" v="14" actId="478"/>
          <ac:spMkLst>
            <pc:docMk/>
            <pc:sldMk cId="3103333444" sldId="554"/>
            <ac:spMk id="2" creationId="{FEA39B93-8688-4563-6909-CC1D4CD5B950}"/>
          </ac:spMkLst>
        </pc:spChg>
        <pc:spChg chg="del">
          <ac:chgData name="Martin Roberts" userId="809e680c-7cbe-4ca5-8db2-be1c15666466" providerId="ADAL" clId="{6A3EF416-3506-47D7-8931-231E38BC5C9D}" dt="2025-10-14T08:19:46.503" v="14" actId="478"/>
          <ac:spMkLst>
            <pc:docMk/>
            <pc:sldMk cId="3103333444" sldId="554"/>
            <ac:spMk id="3" creationId="{E72B8A6E-8A65-A8A0-746B-FED001BDC07B}"/>
          </ac:spMkLst>
        </pc:spChg>
        <pc:spChg chg="add del mod">
          <ac:chgData name="Martin Roberts" userId="809e680c-7cbe-4ca5-8db2-be1c15666466" providerId="ADAL" clId="{6A3EF416-3506-47D7-8931-231E38BC5C9D}" dt="2025-10-14T08:19:50.016" v="15" actId="478"/>
          <ac:spMkLst>
            <pc:docMk/>
            <pc:sldMk cId="3103333444" sldId="554"/>
            <ac:spMk id="5" creationId="{01C9A7D9-DD5F-A84B-AD50-324DC93679F4}"/>
          </ac:spMkLst>
        </pc:spChg>
        <pc:spChg chg="add del mod">
          <ac:chgData name="Martin Roberts" userId="809e680c-7cbe-4ca5-8db2-be1c15666466" providerId="ADAL" clId="{6A3EF416-3506-47D7-8931-231E38BC5C9D}" dt="2025-10-14T08:19:52.715" v="16" actId="478"/>
          <ac:spMkLst>
            <pc:docMk/>
            <pc:sldMk cId="3103333444" sldId="554"/>
            <ac:spMk id="7" creationId="{F9E3FFAF-C4E8-8791-EA41-60A6851B75AB}"/>
          </ac:spMkLst>
        </pc:spChg>
        <pc:spChg chg="add mod">
          <ac:chgData name="Martin Roberts" userId="809e680c-7cbe-4ca5-8db2-be1c15666466" providerId="ADAL" clId="{6A3EF416-3506-47D7-8931-231E38BC5C9D}" dt="2025-10-14T08:20:13.503" v="18"/>
          <ac:spMkLst>
            <pc:docMk/>
            <pc:sldMk cId="3103333444" sldId="554"/>
            <ac:spMk id="8" creationId="{49424DFF-35C5-C46F-CC9D-6649267045B7}"/>
          </ac:spMkLst>
        </pc:spChg>
        <pc:spChg chg="add mod">
          <ac:chgData name="Martin Roberts" userId="809e680c-7cbe-4ca5-8db2-be1c15666466" providerId="ADAL" clId="{6A3EF416-3506-47D7-8931-231E38BC5C9D}" dt="2025-10-14T08:20:22.903" v="19" actId="33524"/>
          <ac:spMkLst>
            <pc:docMk/>
            <pc:sldMk cId="3103333444" sldId="554"/>
            <ac:spMk id="9" creationId="{4291B0A3-F812-20E6-446E-32FA7016FA5F}"/>
          </ac:spMkLst>
        </pc:spChg>
      </pc:sldChg>
      <pc:sldChg chg="addSp delSp modSp mod modNotesTx">
        <pc:chgData name="Martin Roberts" userId="809e680c-7cbe-4ca5-8db2-be1c15666466" providerId="ADAL" clId="{6A3EF416-3506-47D7-8931-231E38BC5C9D}" dt="2025-10-14T08:30:18.654" v="76"/>
        <pc:sldMkLst>
          <pc:docMk/>
          <pc:sldMk cId="4133365639" sldId="555"/>
        </pc:sldMkLst>
        <pc:spChg chg="del">
          <ac:chgData name="Martin Roberts" userId="809e680c-7cbe-4ca5-8db2-be1c15666466" providerId="ADAL" clId="{6A3EF416-3506-47D7-8931-231E38BC5C9D}" dt="2025-10-14T08:29:46.221" v="73" actId="478"/>
          <ac:spMkLst>
            <pc:docMk/>
            <pc:sldMk cId="4133365639" sldId="555"/>
            <ac:spMk id="2" creationId="{7332966F-691A-AB32-D76D-9E0C84D211B9}"/>
          </ac:spMkLst>
        </pc:spChg>
        <pc:spChg chg="add del mod">
          <ac:chgData name="Martin Roberts" userId="809e680c-7cbe-4ca5-8db2-be1c15666466" providerId="ADAL" clId="{6A3EF416-3506-47D7-8931-231E38BC5C9D}" dt="2025-10-14T08:29:50.805" v="74" actId="478"/>
          <ac:spMkLst>
            <pc:docMk/>
            <pc:sldMk cId="4133365639" sldId="555"/>
            <ac:spMk id="4" creationId="{E0532D3D-2899-BA40-F7B3-103C153F29D0}"/>
          </ac:spMkLst>
        </pc:spChg>
        <pc:spChg chg="add mod">
          <ac:chgData name="Martin Roberts" userId="809e680c-7cbe-4ca5-8db2-be1c15666466" providerId="ADAL" clId="{6A3EF416-3506-47D7-8931-231E38BC5C9D}" dt="2025-10-14T08:30:18.654" v="76"/>
          <ac:spMkLst>
            <pc:docMk/>
            <pc:sldMk cId="4133365639" sldId="555"/>
            <ac:spMk id="5" creationId="{52E95F78-32AA-C9E9-450D-20214CE8DA67}"/>
          </ac:spMkLst>
        </pc:spChg>
        <pc:spChg chg="add mod">
          <ac:chgData name="Martin Roberts" userId="809e680c-7cbe-4ca5-8db2-be1c15666466" providerId="ADAL" clId="{6A3EF416-3506-47D7-8931-231E38BC5C9D}" dt="2025-10-14T08:30:18.654" v="76"/>
          <ac:spMkLst>
            <pc:docMk/>
            <pc:sldMk cId="4133365639" sldId="555"/>
            <ac:spMk id="6" creationId="{4196FAD9-6B7F-9CDC-36BF-AD402D97AF70}"/>
          </ac:spMkLst>
        </pc:spChg>
        <pc:picChg chg="add mod">
          <ac:chgData name="Martin Roberts" userId="809e680c-7cbe-4ca5-8db2-be1c15666466" providerId="ADAL" clId="{6A3EF416-3506-47D7-8931-231E38BC5C9D}" dt="2025-10-14T08:30:18.654" v="76"/>
          <ac:picMkLst>
            <pc:docMk/>
            <pc:sldMk cId="4133365639" sldId="555"/>
            <ac:picMk id="7" creationId="{64A4292A-16A5-5032-406D-45838E66A027}"/>
          </ac:picMkLst>
        </pc:picChg>
        <pc:picChg chg="del">
          <ac:chgData name="Martin Roberts" userId="809e680c-7cbe-4ca5-8db2-be1c15666466" providerId="ADAL" clId="{6A3EF416-3506-47D7-8931-231E38BC5C9D}" dt="2025-10-14T08:29:41.892" v="72" actId="478"/>
          <ac:picMkLst>
            <pc:docMk/>
            <pc:sldMk cId="4133365639" sldId="555"/>
            <ac:picMk id="1026" creationId="{87E03353-B07E-401D-7FE7-F9C2ECBE855F}"/>
          </ac:picMkLst>
        </pc:picChg>
      </pc:sldChg>
      <pc:sldChg chg="addSp delSp modSp mod modNotesTx">
        <pc:chgData name="Martin Roberts" userId="809e680c-7cbe-4ca5-8db2-be1c15666466" providerId="ADAL" clId="{6A3EF416-3506-47D7-8931-231E38BC5C9D}" dt="2025-10-14T08:36:13.340" v="109"/>
        <pc:sldMkLst>
          <pc:docMk/>
          <pc:sldMk cId="4131645175" sldId="560"/>
        </pc:sldMkLst>
        <pc:spChg chg="add mod">
          <ac:chgData name="Martin Roberts" userId="809e680c-7cbe-4ca5-8db2-be1c15666466" providerId="ADAL" clId="{6A3EF416-3506-47D7-8931-231E38BC5C9D}" dt="2025-10-14T08:36:13.340" v="109"/>
          <ac:spMkLst>
            <pc:docMk/>
            <pc:sldMk cId="4131645175" sldId="560"/>
            <ac:spMk id="2" creationId="{1F801E3C-531C-87BC-D39C-8C0DEC847C4E}"/>
          </ac:spMkLst>
        </pc:spChg>
        <pc:spChg chg="add mod">
          <ac:chgData name="Martin Roberts" userId="809e680c-7cbe-4ca5-8db2-be1c15666466" providerId="ADAL" clId="{6A3EF416-3506-47D7-8931-231E38BC5C9D}" dt="2025-10-14T08:36:13.340" v="109"/>
          <ac:spMkLst>
            <pc:docMk/>
            <pc:sldMk cId="4131645175" sldId="560"/>
            <ac:spMk id="3" creationId="{D9EA734C-5F59-68F1-1155-EA8D6A0B7621}"/>
          </ac:spMkLst>
        </pc:spChg>
        <pc:spChg chg="del">
          <ac:chgData name="Martin Roberts" userId="809e680c-7cbe-4ca5-8db2-be1c15666466" providerId="ADAL" clId="{6A3EF416-3506-47D7-8931-231E38BC5C9D}" dt="2025-10-14T08:35:54.096" v="107" actId="478"/>
          <ac:spMkLst>
            <pc:docMk/>
            <pc:sldMk cId="4131645175" sldId="560"/>
            <ac:spMk id="4" creationId="{00000000-0000-0000-0000-000000000000}"/>
          </ac:spMkLst>
        </pc:spChg>
        <pc:spChg chg="del">
          <ac:chgData name="Martin Roberts" userId="809e680c-7cbe-4ca5-8db2-be1c15666466" providerId="ADAL" clId="{6A3EF416-3506-47D7-8931-231E38BC5C9D}" dt="2025-10-14T08:35:54.096" v="107" actId="478"/>
          <ac:spMkLst>
            <pc:docMk/>
            <pc:sldMk cId="4131645175" sldId="560"/>
            <ac:spMk id="5" creationId="{00000000-0000-0000-0000-000000000000}"/>
          </ac:spMkLst>
        </pc:spChg>
        <pc:picChg chg="add mod">
          <ac:chgData name="Martin Roberts" userId="809e680c-7cbe-4ca5-8db2-be1c15666466" providerId="ADAL" clId="{6A3EF416-3506-47D7-8931-231E38BC5C9D}" dt="2025-10-14T08:36:13.340" v="109"/>
          <ac:picMkLst>
            <pc:docMk/>
            <pc:sldMk cId="4131645175" sldId="560"/>
            <ac:picMk id="6" creationId="{1CF2D96C-22BB-AD89-A0C2-731761CD5F39}"/>
          </ac:picMkLst>
        </pc:picChg>
      </pc:sldChg>
      <pc:sldChg chg="addSp delSp modSp mod modNotesTx">
        <pc:chgData name="Martin Roberts" userId="809e680c-7cbe-4ca5-8db2-be1c15666466" providerId="ADAL" clId="{6A3EF416-3506-47D7-8931-231E38BC5C9D}" dt="2025-10-14T08:33:08.324" v="91" actId="22"/>
        <pc:sldMkLst>
          <pc:docMk/>
          <pc:sldMk cId="3929898361" sldId="564"/>
        </pc:sldMkLst>
        <pc:spChg chg="del">
          <ac:chgData name="Martin Roberts" userId="809e680c-7cbe-4ca5-8db2-be1c15666466" providerId="ADAL" clId="{6A3EF416-3506-47D7-8931-231E38BC5C9D}" dt="2025-10-14T08:32:34.595" v="85" actId="478"/>
          <ac:spMkLst>
            <pc:docMk/>
            <pc:sldMk cId="3929898361" sldId="564"/>
            <ac:spMk id="2" creationId="{00000000-0000-0000-0000-000000000000}"/>
          </ac:spMkLst>
        </pc:spChg>
        <pc:spChg chg="del">
          <ac:chgData name="Martin Roberts" userId="809e680c-7cbe-4ca5-8db2-be1c15666466" providerId="ADAL" clId="{6A3EF416-3506-47D7-8931-231E38BC5C9D}" dt="2025-10-14T08:32:34.595" v="85" actId="478"/>
          <ac:spMkLst>
            <pc:docMk/>
            <pc:sldMk cId="3929898361" sldId="564"/>
            <ac:spMk id="3" creationId="{00000000-0000-0000-0000-000000000000}"/>
          </ac:spMkLst>
        </pc:spChg>
        <pc:spChg chg="add del mod">
          <ac:chgData name="Martin Roberts" userId="809e680c-7cbe-4ca5-8db2-be1c15666466" providerId="ADAL" clId="{6A3EF416-3506-47D7-8931-231E38BC5C9D}" dt="2025-10-14T08:32:38.880" v="86" actId="478"/>
          <ac:spMkLst>
            <pc:docMk/>
            <pc:sldMk cId="3929898361" sldId="564"/>
            <ac:spMk id="5" creationId="{60A11E3A-DA28-654A-54A4-DD397C472DC2}"/>
          </ac:spMkLst>
        </pc:spChg>
        <pc:spChg chg="add del mod">
          <ac:chgData name="Martin Roberts" userId="809e680c-7cbe-4ca5-8db2-be1c15666466" providerId="ADAL" clId="{6A3EF416-3506-47D7-8931-231E38BC5C9D}" dt="2025-10-14T08:32:40.907" v="87" actId="478"/>
          <ac:spMkLst>
            <pc:docMk/>
            <pc:sldMk cId="3929898361" sldId="564"/>
            <ac:spMk id="7" creationId="{9D8DDCFE-EF26-5C33-040C-002A4FC44552}"/>
          </ac:spMkLst>
        </pc:spChg>
        <pc:spChg chg="add mod">
          <ac:chgData name="Martin Roberts" userId="809e680c-7cbe-4ca5-8db2-be1c15666466" providerId="ADAL" clId="{6A3EF416-3506-47D7-8931-231E38BC5C9D}" dt="2025-10-14T08:32:56.789" v="89"/>
          <ac:spMkLst>
            <pc:docMk/>
            <pc:sldMk cId="3929898361" sldId="564"/>
            <ac:spMk id="8" creationId="{C40FC704-19D4-F4E0-40A7-356F0B36A7C3}"/>
          </ac:spMkLst>
        </pc:spChg>
        <pc:spChg chg="add mod">
          <ac:chgData name="Martin Roberts" userId="809e680c-7cbe-4ca5-8db2-be1c15666466" providerId="ADAL" clId="{6A3EF416-3506-47D7-8931-231E38BC5C9D}" dt="2025-10-14T08:32:56.789" v="89"/>
          <ac:spMkLst>
            <pc:docMk/>
            <pc:sldMk cId="3929898361" sldId="564"/>
            <ac:spMk id="9" creationId="{E04F395B-21FD-1A40-E1E2-B5B6CAFB5737}"/>
          </ac:spMkLst>
        </pc:spChg>
        <pc:spChg chg="add del">
          <ac:chgData name="Martin Roberts" userId="809e680c-7cbe-4ca5-8db2-be1c15666466" providerId="ADAL" clId="{6A3EF416-3506-47D7-8931-231E38BC5C9D}" dt="2025-10-14T08:33:08.324" v="91" actId="22"/>
          <ac:spMkLst>
            <pc:docMk/>
            <pc:sldMk cId="3929898361" sldId="564"/>
            <ac:spMk id="11" creationId="{887C4641-26B2-2518-0058-D92E29F646E3}"/>
          </ac:spMkLst>
        </pc:spChg>
      </pc:sldChg>
      <pc:sldChg chg="addSp delSp modSp mod modNotesTx">
        <pc:chgData name="Martin Roberts" userId="809e680c-7cbe-4ca5-8db2-be1c15666466" providerId="ADAL" clId="{6A3EF416-3506-47D7-8931-231E38BC5C9D}" dt="2025-10-14T08:32:14.272" v="84"/>
        <pc:sldMkLst>
          <pc:docMk/>
          <pc:sldMk cId="1110128666" sldId="576"/>
        </pc:sldMkLst>
        <pc:spChg chg="del">
          <ac:chgData name="Martin Roberts" userId="809e680c-7cbe-4ca5-8db2-be1c15666466" providerId="ADAL" clId="{6A3EF416-3506-47D7-8931-231E38BC5C9D}" dt="2025-10-14T08:31:45.968" v="81" actId="478"/>
          <ac:spMkLst>
            <pc:docMk/>
            <pc:sldMk cId="1110128666" sldId="576"/>
            <ac:spMk id="2" creationId="{00000000-0000-0000-0000-000000000000}"/>
          </ac:spMkLst>
        </pc:spChg>
        <pc:spChg chg="add del mod">
          <ac:chgData name="Martin Roberts" userId="809e680c-7cbe-4ca5-8db2-be1c15666466" providerId="ADAL" clId="{6A3EF416-3506-47D7-8931-231E38BC5C9D}" dt="2025-10-14T08:31:49.603" v="82" actId="478"/>
          <ac:spMkLst>
            <pc:docMk/>
            <pc:sldMk cId="1110128666" sldId="576"/>
            <ac:spMk id="4" creationId="{6ED83A64-15C1-5C2D-9A0A-5815DFB9722D}"/>
          </ac:spMkLst>
        </pc:spChg>
        <pc:spChg chg="del">
          <ac:chgData name="Martin Roberts" userId="809e680c-7cbe-4ca5-8db2-be1c15666466" providerId="ADAL" clId="{6A3EF416-3506-47D7-8931-231E38BC5C9D}" dt="2025-10-14T08:31:45.968" v="81" actId="478"/>
          <ac:spMkLst>
            <pc:docMk/>
            <pc:sldMk cId="1110128666" sldId="576"/>
            <ac:spMk id="5" creationId="{00000000-0000-0000-0000-000000000000}"/>
          </ac:spMkLst>
        </pc:spChg>
        <pc:spChg chg="add mod">
          <ac:chgData name="Martin Roberts" userId="809e680c-7cbe-4ca5-8db2-be1c15666466" providerId="ADAL" clId="{6A3EF416-3506-47D7-8931-231E38BC5C9D}" dt="2025-10-14T08:32:14.272" v="84"/>
          <ac:spMkLst>
            <pc:docMk/>
            <pc:sldMk cId="1110128666" sldId="576"/>
            <ac:spMk id="6" creationId="{BBB5AED5-E553-358B-0414-C2E4CEB9E8A8}"/>
          </ac:spMkLst>
        </pc:spChg>
        <pc:spChg chg="add mod">
          <ac:chgData name="Martin Roberts" userId="809e680c-7cbe-4ca5-8db2-be1c15666466" providerId="ADAL" clId="{6A3EF416-3506-47D7-8931-231E38BC5C9D}" dt="2025-10-14T08:32:14.272" v="84"/>
          <ac:spMkLst>
            <pc:docMk/>
            <pc:sldMk cId="1110128666" sldId="576"/>
            <ac:spMk id="7" creationId="{5DA50F0E-C9B8-1B29-303F-FE37AA7C1B63}"/>
          </ac:spMkLst>
        </pc:spChg>
      </pc:sldChg>
      <pc:sldChg chg="addSp delSp modSp mod modNotesTx">
        <pc:chgData name="Martin Roberts" userId="809e680c-7cbe-4ca5-8db2-be1c15666466" providerId="ADAL" clId="{6A3EF416-3506-47D7-8931-231E38BC5C9D}" dt="2025-10-14T08:34:36.655" v="99" actId="313"/>
        <pc:sldMkLst>
          <pc:docMk/>
          <pc:sldMk cId="2547937306" sldId="577"/>
        </pc:sldMkLst>
        <pc:spChg chg="del">
          <ac:chgData name="Martin Roberts" userId="809e680c-7cbe-4ca5-8db2-be1c15666466" providerId="ADAL" clId="{6A3EF416-3506-47D7-8931-231E38BC5C9D}" dt="2025-10-14T08:33:21.822" v="92" actId="478"/>
          <ac:spMkLst>
            <pc:docMk/>
            <pc:sldMk cId="2547937306" sldId="577"/>
            <ac:spMk id="2" creationId="{00000000-0000-0000-0000-000000000000}"/>
          </ac:spMkLst>
        </pc:spChg>
        <pc:spChg chg="del">
          <ac:chgData name="Martin Roberts" userId="809e680c-7cbe-4ca5-8db2-be1c15666466" providerId="ADAL" clId="{6A3EF416-3506-47D7-8931-231E38BC5C9D}" dt="2025-10-14T08:33:21.822" v="92" actId="478"/>
          <ac:spMkLst>
            <pc:docMk/>
            <pc:sldMk cId="2547937306" sldId="577"/>
            <ac:spMk id="3" creationId="{00000000-0000-0000-0000-000000000000}"/>
          </ac:spMkLst>
        </pc:spChg>
        <pc:spChg chg="add del mod">
          <ac:chgData name="Martin Roberts" userId="809e680c-7cbe-4ca5-8db2-be1c15666466" providerId="ADAL" clId="{6A3EF416-3506-47D7-8931-231E38BC5C9D}" dt="2025-10-14T08:33:24.489" v="93" actId="478"/>
          <ac:spMkLst>
            <pc:docMk/>
            <pc:sldMk cId="2547937306" sldId="577"/>
            <ac:spMk id="5" creationId="{2121E655-6399-CC41-76A5-0A123479A5DE}"/>
          </ac:spMkLst>
        </pc:spChg>
        <pc:spChg chg="add del mod">
          <ac:chgData name="Martin Roberts" userId="809e680c-7cbe-4ca5-8db2-be1c15666466" providerId="ADAL" clId="{6A3EF416-3506-47D7-8931-231E38BC5C9D}" dt="2025-10-14T08:33:28.179" v="94" actId="478"/>
          <ac:spMkLst>
            <pc:docMk/>
            <pc:sldMk cId="2547937306" sldId="577"/>
            <ac:spMk id="7" creationId="{9AACCC3C-2500-1A67-9538-0CE3A63693C0}"/>
          </ac:spMkLst>
        </pc:spChg>
        <pc:spChg chg="add mod">
          <ac:chgData name="Martin Roberts" userId="809e680c-7cbe-4ca5-8db2-be1c15666466" providerId="ADAL" clId="{6A3EF416-3506-47D7-8931-231E38BC5C9D}" dt="2025-10-14T08:34:16.839" v="97" actId="2711"/>
          <ac:spMkLst>
            <pc:docMk/>
            <pc:sldMk cId="2547937306" sldId="577"/>
            <ac:spMk id="8" creationId="{4E392203-2AAE-B77D-242F-1233783FAF48}"/>
          </ac:spMkLst>
        </pc:spChg>
        <pc:spChg chg="add mod">
          <ac:chgData name="Martin Roberts" userId="809e680c-7cbe-4ca5-8db2-be1c15666466" providerId="ADAL" clId="{6A3EF416-3506-47D7-8931-231E38BC5C9D}" dt="2025-10-14T08:33:54.206" v="95"/>
          <ac:spMkLst>
            <pc:docMk/>
            <pc:sldMk cId="2547937306" sldId="577"/>
            <ac:spMk id="9" creationId="{5A145EAB-C4B8-7BE0-8678-9F2A88B90C78}"/>
          </ac:spMkLst>
        </pc:spChg>
      </pc:sldChg>
      <pc:sldChg chg="addSp delSp modSp mod modNotesTx">
        <pc:chgData name="Martin Roberts" userId="809e680c-7cbe-4ca5-8db2-be1c15666466" providerId="ADAL" clId="{6A3EF416-3506-47D7-8931-231E38BC5C9D}" dt="2025-10-14T08:37:40.445" v="114"/>
        <pc:sldMkLst>
          <pc:docMk/>
          <pc:sldMk cId="945353086" sldId="578"/>
        </pc:sldMkLst>
        <pc:spChg chg="del">
          <ac:chgData name="Martin Roberts" userId="809e680c-7cbe-4ca5-8db2-be1c15666466" providerId="ADAL" clId="{6A3EF416-3506-47D7-8931-231E38BC5C9D}" dt="2025-10-14T08:37:16.507" v="110" actId="478"/>
          <ac:spMkLst>
            <pc:docMk/>
            <pc:sldMk cId="945353086" sldId="578"/>
            <ac:spMk id="2" creationId="{8278E9F5-CB22-0333-3B78-A8ED4D2C0A10}"/>
          </ac:spMkLst>
        </pc:spChg>
        <pc:spChg chg="del">
          <ac:chgData name="Martin Roberts" userId="809e680c-7cbe-4ca5-8db2-be1c15666466" providerId="ADAL" clId="{6A3EF416-3506-47D7-8931-231E38BC5C9D}" dt="2025-10-14T08:37:16.507" v="110" actId="478"/>
          <ac:spMkLst>
            <pc:docMk/>
            <pc:sldMk cId="945353086" sldId="578"/>
            <ac:spMk id="3" creationId="{167772DA-62F1-ECEC-A9B5-68B39859182A}"/>
          </ac:spMkLst>
        </pc:spChg>
        <pc:spChg chg="add del mod">
          <ac:chgData name="Martin Roberts" userId="809e680c-7cbe-4ca5-8db2-be1c15666466" providerId="ADAL" clId="{6A3EF416-3506-47D7-8931-231E38BC5C9D}" dt="2025-10-14T08:37:19.826" v="111" actId="478"/>
          <ac:spMkLst>
            <pc:docMk/>
            <pc:sldMk cId="945353086" sldId="578"/>
            <ac:spMk id="5" creationId="{C85D7D16-A510-2567-619D-F8380C77FC8D}"/>
          </ac:spMkLst>
        </pc:spChg>
        <pc:spChg chg="add del mod">
          <ac:chgData name="Martin Roberts" userId="809e680c-7cbe-4ca5-8db2-be1c15666466" providerId="ADAL" clId="{6A3EF416-3506-47D7-8931-231E38BC5C9D}" dt="2025-10-14T08:37:22.634" v="112" actId="478"/>
          <ac:spMkLst>
            <pc:docMk/>
            <pc:sldMk cId="945353086" sldId="578"/>
            <ac:spMk id="7" creationId="{D661C537-A11C-37C7-71BE-6F5FA3268EEA}"/>
          </ac:spMkLst>
        </pc:spChg>
        <pc:spChg chg="add mod">
          <ac:chgData name="Martin Roberts" userId="809e680c-7cbe-4ca5-8db2-be1c15666466" providerId="ADAL" clId="{6A3EF416-3506-47D7-8931-231E38BC5C9D}" dt="2025-10-14T08:37:40.445" v="114"/>
          <ac:spMkLst>
            <pc:docMk/>
            <pc:sldMk cId="945353086" sldId="578"/>
            <ac:spMk id="8" creationId="{E081A4F5-8620-5A5C-B7FE-F8F8569DC6A2}"/>
          </ac:spMkLst>
        </pc:spChg>
        <pc:spChg chg="add mod">
          <ac:chgData name="Martin Roberts" userId="809e680c-7cbe-4ca5-8db2-be1c15666466" providerId="ADAL" clId="{6A3EF416-3506-47D7-8931-231E38BC5C9D}" dt="2025-10-14T08:37:40.445" v="114"/>
          <ac:spMkLst>
            <pc:docMk/>
            <pc:sldMk cId="945353086" sldId="578"/>
            <ac:spMk id="9" creationId="{260943CA-F595-5237-A57D-F344AB1BCB7D}"/>
          </ac:spMkLst>
        </pc:spChg>
      </pc:sldChg>
      <pc:sldChg chg="addSp delSp modSp mod modNotesTx">
        <pc:chgData name="Martin Roberts" userId="809e680c-7cbe-4ca5-8db2-be1c15666466" providerId="ADAL" clId="{6A3EF416-3506-47D7-8931-231E38BC5C9D}" dt="2025-10-14T08:39:50.163" v="137" actId="27636"/>
        <pc:sldMkLst>
          <pc:docMk/>
          <pc:sldMk cId="3152202352" sldId="579"/>
        </pc:sldMkLst>
        <pc:spChg chg="del">
          <ac:chgData name="Martin Roberts" userId="809e680c-7cbe-4ca5-8db2-be1c15666466" providerId="ADAL" clId="{6A3EF416-3506-47D7-8931-231E38BC5C9D}" dt="2025-10-14T08:38:09.407" v="115" actId="478"/>
          <ac:spMkLst>
            <pc:docMk/>
            <pc:sldMk cId="3152202352" sldId="579"/>
            <ac:spMk id="2" creationId="{00000000-0000-0000-0000-000000000000}"/>
          </ac:spMkLst>
        </pc:spChg>
        <pc:spChg chg="del">
          <ac:chgData name="Martin Roberts" userId="809e680c-7cbe-4ca5-8db2-be1c15666466" providerId="ADAL" clId="{6A3EF416-3506-47D7-8931-231E38BC5C9D}" dt="2025-10-14T08:38:09.407" v="115" actId="478"/>
          <ac:spMkLst>
            <pc:docMk/>
            <pc:sldMk cId="3152202352" sldId="579"/>
            <ac:spMk id="3" creationId="{00000000-0000-0000-0000-000000000000}"/>
          </ac:spMkLst>
        </pc:spChg>
        <pc:spChg chg="del">
          <ac:chgData name="Martin Roberts" userId="809e680c-7cbe-4ca5-8db2-be1c15666466" providerId="ADAL" clId="{6A3EF416-3506-47D7-8931-231E38BC5C9D}" dt="2025-10-14T08:38:09.407" v="115" actId="478"/>
          <ac:spMkLst>
            <pc:docMk/>
            <pc:sldMk cId="3152202352" sldId="579"/>
            <ac:spMk id="4" creationId="{971B681D-A6D2-AB07-F7FB-5050B5A7A866}"/>
          </ac:spMkLst>
        </pc:spChg>
        <pc:spChg chg="add del mod">
          <ac:chgData name="Martin Roberts" userId="809e680c-7cbe-4ca5-8db2-be1c15666466" providerId="ADAL" clId="{6A3EF416-3506-47D7-8931-231E38BC5C9D}" dt="2025-10-14T08:38:15.153" v="117" actId="478"/>
          <ac:spMkLst>
            <pc:docMk/>
            <pc:sldMk cId="3152202352" sldId="579"/>
            <ac:spMk id="6" creationId="{B568E3D1-4571-89F5-15DD-56CE6692BD38}"/>
          </ac:spMkLst>
        </pc:spChg>
        <pc:spChg chg="add del mod">
          <ac:chgData name="Martin Roberts" userId="809e680c-7cbe-4ca5-8db2-be1c15666466" providerId="ADAL" clId="{6A3EF416-3506-47D7-8931-231E38BC5C9D}" dt="2025-10-14T08:38:12.995" v="116" actId="478"/>
          <ac:spMkLst>
            <pc:docMk/>
            <pc:sldMk cId="3152202352" sldId="579"/>
            <ac:spMk id="8" creationId="{809BC876-B0E0-83EB-3A07-5916528905C5}"/>
          </ac:spMkLst>
        </pc:spChg>
        <pc:spChg chg="add mod">
          <ac:chgData name="Martin Roberts" userId="809e680c-7cbe-4ca5-8db2-be1c15666466" providerId="ADAL" clId="{6A3EF416-3506-47D7-8931-231E38BC5C9D}" dt="2025-10-14T08:39:50.163" v="137" actId="27636"/>
          <ac:spMkLst>
            <pc:docMk/>
            <pc:sldMk cId="3152202352" sldId="579"/>
            <ac:spMk id="9" creationId="{BFF0D3B1-B960-1777-2CE7-28859C3C7E74}"/>
          </ac:spMkLst>
        </pc:spChg>
        <pc:graphicFrameChg chg="add mod">
          <ac:chgData name="Martin Roberts" userId="809e680c-7cbe-4ca5-8db2-be1c15666466" providerId="ADAL" clId="{6A3EF416-3506-47D7-8931-231E38BC5C9D}" dt="2025-10-14T08:39:35.948" v="129" actId="1076"/>
          <ac:graphicFrameMkLst>
            <pc:docMk/>
            <pc:sldMk cId="3152202352" sldId="579"/>
            <ac:graphicFrameMk id="10" creationId="{FE2D2E14-4EC4-D3EC-D32F-A430269DE8BE}"/>
          </ac:graphicFrameMkLst>
        </pc:graphicFrameChg>
      </pc:sldChg>
      <pc:sldChg chg="addSp delSp modSp mod modNotesTx">
        <pc:chgData name="Martin Roberts" userId="809e680c-7cbe-4ca5-8db2-be1c15666466" providerId="ADAL" clId="{6A3EF416-3506-47D7-8931-231E38BC5C9D}" dt="2025-10-14T08:35:42.340" v="106" actId="313"/>
        <pc:sldMkLst>
          <pc:docMk/>
          <pc:sldMk cId="922255272" sldId="580"/>
        </pc:sldMkLst>
        <pc:spChg chg="del">
          <ac:chgData name="Martin Roberts" userId="809e680c-7cbe-4ca5-8db2-be1c15666466" providerId="ADAL" clId="{6A3EF416-3506-47D7-8931-231E38BC5C9D}" dt="2025-10-14T08:34:47.677" v="100" actId="478"/>
          <ac:spMkLst>
            <pc:docMk/>
            <pc:sldMk cId="922255272" sldId="580"/>
            <ac:spMk id="2" creationId="{00000000-0000-0000-0000-000000000000}"/>
          </ac:spMkLst>
        </pc:spChg>
        <pc:spChg chg="add del mod">
          <ac:chgData name="Martin Roberts" userId="809e680c-7cbe-4ca5-8db2-be1c15666466" providerId="ADAL" clId="{6A3EF416-3506-47D7-8931-231E38BC5C9D}" dt="2025-10-14T08:34:52.062" v="101" actId="478"/>
          <ac:spMkLst>
            <pc:docMk/>
            <pc:sldMk cId="922255272" sldId="580"/>
            <ac:spMk id="4" creationId="{3678FBD4-6395-F991-76EE-A0A181AE8776}"/>
          </ac:spMkLst>
        </pc:spChg>
        <pc:spChg chg="add mod">
          <ac:chgData name="Martin Roberts" userId="809e680c-7cbe-4ca5-8db2-be1c15666466" providerId="ADAL" clId="{6A3EF416-3506-47D7-8931-231E38BC5C9D}" dt="2025-10-14T08:35:19.476" v="104" actId="2711"/>
          <ac:spMkLst>
            <pc:docMk/>
            <pc:sldMk cId="922255272" sldId="580"/>
            <ac:spMk id="6" creationId="{D5F816A8-62DB-34EB-4E9E-98E9A0196E24}"/>
          </ac:spMkLst>
        </pc:spChg>
        <pc:spChg chg="add mod">
          <ac:chgData name="Martin Roberts" userId="809e680c-7cbe-4ca5-8db2-be1c15666466" providerId="ADAL" clId="{6A3EF416-3506-47D7-8931-231E38BC5C9D}" dt="2025-10-14T08:35:08.991" v="103"/>
          <ac:spMkLst>
            <pc:docMk/>
            <pc:sldMk cId="922255272" sldId="580"/>
            <ac:spMk id="7" creationId="{527475E2-AD30-5F17-0C7C-FFCF13602BA3}"/>
          </ac:spMkLst>
        </pc:spChg>
      </pc:sldChg>
      <pc:sldChg chg="addSp delSp modSp mod modNotesTx">
        <pc:chgData name="Martin Roberts" userId="809e680c-7cbe-4ca5-8db2-be1c15666466" providerId="ADAL" clId="{6A3EF416-3506-47D7-8931-231E38BC5C9D}" dt="2025-10-14T08:21:27.510" v="21" actId="12"/>
        <pc:sldMkLst>
          <pc:docMk/>
          <pc:sldMk cId="4148359592" sldId="581"/>
        </pc:sldMkLst>
        <pc:spChg chg="del">
          <ac:chgData name="Martin Roberts" userId="809e680c-7cbe-4ca5-8db2-be1c15666466" providerId="ADAL" clId="{6A3EF416-3506-47D7-8931-231E38BC5C9D}" dt="2025-10-14T08:17:27.972" v="0" actId="478"/>
          <ac:spMkLst>
            <pc:docMk/>
            <pc:sldMk cId="4148359592" sldId="581"/>
            <ac:spMk id="4" creationId="{9B0C5C31-46F9-9CF4-A2B8-CF0530E4A51E}"/>
          </ac:spMkLst>
        </pc:spChg>
        <pc:spChg chg="del">
          <ac:chgData name="Martin Roberts" userId="809e680c-7cbe-4ca5-8db2-be1c15666466" providerId="ADAL" clId="{6A3EF416-3506-47D7-8931-231E38BC5C9D}" dt="2025-10-14T08:17:33.917" v="2" actId="478"/>
          <ac:spMkLst>
            <pc:docMk/>
            <pc:sldMk cId="4148359592" sldId="581"/>
            <ac:spMk id="5" creationId="{52F3AE98-121A-6127-A506-84D0C9B5E2FA}"/>
          </ac:spMkLst>
        </pc:spChg>
        <pc:spChg chg="add del mod">
          <ac:chgData name="Martin Roberts" userId="809e680c-7cbe-4ca5-8db2-be1c15666466" providerId="ADAL" clId="{6A3EF416-3506-47D7-8931-231E38BC5C9D}" dt="2025-10-14T08:17:30.944" v="1" actId="478"/>
          <ac:spMkLst>
            <pc:docMk/>
            <pc:sldMk cId="4148359592" sldId="581"/>
            <ac:spMk id="10" creationId="{7A261B60-6490-19C6-6996-BFA951A74C03}"/>
          </ac:spMkLst>
        </pc:spChg>
        <pc:spChg chg="add del mod">
          <ac:chgData name="Martin Roberts" userId="809e680c-7cbe-4ca5-8db2-be1c15666466" providerId="ADAL" clId="{6A3EF416-3506-47D7-8931-231E38BC5C9D}" dt="2025-10-14T08:17:38.141" v="3" actId="478"/>
          <ac:spMkLst>
            <pc:docMk/>
            <pc:sldMk cId="4148359592" sldId="581"/>
            <ac:spMk id="12" creationId="{B41B9CC9-6C7A-BD29-DFFC-AB901B47CDF5}"/>
          </ac:spMkLst>
        </pc:spChg>
        <pc:spChg chg="add mod">
          <ac:chgData name="Martin Roberts" userId="809e680c-7cbe-4ca5-8db2-be1c15666466" providerId="ADAL" clId="{6A3EF416-3506-47D7-8931-231E38BC5C9D}" dt="2025-10-14T08:17:42.097" v="4"/>
          <ac:spMkLst>
            <pc:docMk/>
            <pc:sldMk cId="4148359592" sldId="581"/>
            <ac:spMk id="13" creationId="{9B26D46D-D4D5-8E57-F32F-B03B847285AD}"/>
          </ac:spMkLst>
        </pc:spChg>
      </pc:sldChg>
      <pc:sldChg chg="addSp delSp modSp new mod">
        <pc:chgData name="Martin Roberts" userId="809e680c-7cbe-4ca5-8db2-be1c15666466" providerId="ADAL" clId="{6A3EF416-3506-47D7-8931-231E38BC5C9D}" dt="2025-10-14T08:40:39.486" v="141"/>
        <pc:sldMkLst>
          <pc:docMk/>
          <pc:sldMk cId="3087480141" sldId="582"/>
        </pc:sldMkLst>
        <pc:spChg chg="del">
          <ac:chgData name="Martin Roberts" userId="809e680c-7cbe-4ca5-8db2-be1c15666466" providerId="ADAL" clId="{6A3EF416-3506-47D7-8931-231E38BC5C9D}" dt="2025-10-14T08:40:21.988" v="139" actId="478"/>
          <ac:spMkLst>
            <pc:docMk/>
            <pc:sldMk cId="3087480141" sldId="582"/>
            <ac:spMk id="2" creationId="{7EA2F12C-EBB3-355F-DB5C-CB0BBEEA623F}"/>
          </ac:spMkLst>
        </pc:spChg>
        <pc:spChg chg="del">
          <ac:chgData name="Martin Roberts" userId="809e680c-7cbe-4ca5-8db2-be1c15666466" providerId="ADAL" clId="{6A3EF416-3506-47D7-8931-231E38BC5C9D}" dt="2025-10-14T08:40:24.959" v="140" actId="478"/>
          <ac:spMkLst>
            <pc:docMk/>
            <pc:sldMk cId="3087480141" sldId="582"/>
            <ac:spMk id="3" creationId="{04097ED3-5521-EE0C-0CC0-40C82C297F64}"/>
          </ac:spMkLst>
        </pc:spChg>
        <pc:spChg chg="add mod">
          <ac:chgData name="Martin Roberts" userId="809e680c-7cbe-4ca5-8db2-be1c15666466" providerId="ADAL" clId="{6A3EF416-3506-47D7-8931-231E38BC5C9D}" dt="2025-10-14T08:40:39.486" v="141"/>
          <ac:spMkLst>
            <pc:docMk/>
            <pc:sldMk cId="3087480141" sldId="582"/>
            <ac:spMk id="4" creationId="{094CCE38-52EF-8F19-620D-2D0B899FE69A}"/>
          </ac:spMkLst>
        </pc:spChg>
        <pc:spChg chg="add mod">
          <ac:chgData name="Martin Roberts" userId="809e680c-7cbe-4ca5-8db2-be1c15666466" providerId="ADAL" clId="{6A3EF416-3506-47D7-8931-231E38BC5C9D}" dt="2025-10-14T08:40:39.486" v="141"/>
          <ac:spMkLst>
            <pc:docMk/>
            <pc:sldMk cId="3087480141" sldId="582"/>
            <ac:spMk id="5" creationId="{735E7003-6603-9724-6889-80965046BA40}"/>
          </ac:spMkLst>
        </pc:spChg>
      </pc:sldChg>
      <pc:sldChg chg="new del">
        <pc:chgData name="Martin Roberts" userId="809e680c-7cbe-4ca5-8db2-be1c15666466" providerId="ADAL" clId="{6A3EF416-3506-47D7-8931-231E38BC5C9D}" dt="2025-10-14T08:41:26.981" v="143" actId="47"/>
        <pc:sldMkLst>
          <pc:docMk/>
          <pc:sldMk cId="2101687741" sldId="583"/>
        </pc:sldMkLst>
      </pc:sldChg>
      <pc:sldChg chg="add setBg">
        <pc:chgData name="Martin Roberts" userId="809e680c-7cbe-4ca5-8db2-be1c15666466" providerId="ADAL" clId="{6A3EF416-3506-47D7-8931-231E38BC5C9D}" dt="2025-10-14T08:42:07.877" v="144"/>
        <pc:sldMkLst>
          <pc:docMk/>
          <pc:sldMk cId="4157165993" sldId="583"/>
        </pc:sldMkLst>
      </pc:sldChg>
      <pc:sldChg chg="add">
        <pc:chgData name="Martin Roberts" userId="809e680c-7cbe-4ca5-8db2-be1c15666466" providerId="ADAL" clId="{6A3EF416-3506-47D7-8931-231E38BC5C9D}" dt="2025-10-14T08:42:58.980" v="145"/>
        <pc:sldMkLst>
          <pc:docMk/>
          <pc:sldMk cId="3998300601" sldId="5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10/14/2025</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10/14/2025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None/>
            </a:pPr>
            <a:r>
              <a:rPr lang="en-US" b="1" dirty="0">
                <a:latin typeface="Arial" charset="0"/>
                <a:ea typeface="Arial" charset="0"/>
                <a:cs typeface="Arial" charset="0"/>
              </a:rPr>
              <a:t>5 mins</a:t>
            </a:r>
          </a:p>
          <a:p>
            <a:pPr fontAlgn="base">
              <a:buFont typeface="Arial" panose="020B0604020202020204" pitchFamily="34" charset="0"/>
              <a:buChar char="•"/>
            </a:pPr>
            <a:endParaRPr lang="en-US" b="1" dirty="0">
              <a:latin typeface="Arial" charset="0"/>
              <a:ea typeface="Arial" charset="0"/>
              <a:cs typeface="Arial" charset="0"/>
            </a:endParaRPr>
          </a:p>
          <a:p>
            <a:pPr fontAlgn="base">
              <a:buFont typeface="Arial" panose="020B0604020202020204" pitchFamily="34" charset="0"/>
              <a:buChar char="•"/>
            </a:pPr>
            <a:r>
              <a:rPr lang="en-US" b="1" dirty="0">
                <a:latin typeface="Arial" charset="0"/>
                <a:ea typeface="Arial" charset="0"/>
                <a:cs typeface="Arial" charset="0"/>
              </a:rPr>
              <a:t>Outcomes to be achieved:</a:t>
            </a:r>
          </a:p>
          <a:p>
            <a:pPr fontAlgn="base">
              <a:buFont typeface="Arial" panose="020B0604020202020204" pitchFamily="34" charset="0"/>
              <a:buChar char="•"/>
            </a:pPr>
            <a:r>
              <a:rPr lang="en-GB" dirty="0">
                <a:solidFill>
                  <a:srgbClr val="000000"/>
                </a:solidFill>
                <a:latin typeface="Calibri" panose="020F0502020204030204" pitchFamily="34" charset="0"/>
              </a:rPr>
              <a:t>learn more about the laws, policies and agreements that work around online formal hearings </a:t>
            </a:r>
          </a:p>
          <a:p>
            <a:pPr fontAlgn="base">
              <a:buFont typeface="Arial" panose="020B0604020202020204" pitchFamily="34" charset="0"/>
              <a:buChar char="•"/>
            </a:pPr>
            <a:r>
              <a:rPr lang="en-GB" dirty="0">
                <a:solidFill>
                  <a:srgbClr val="000000"/>
                </a:solidFill>
                <a:latin typeface="Calibri" panose="020F0502020204030204" pitchFamily="34" charset="0"/>
              </a:rPr>
              <a:t>learn more about how to represent individual members effectively </a:t>
            </a:r>
          </a:p>
          <a:p>
            <a:pPr fontAlgn="base">
              <a:buFont typeface="Arial" panose="020B0604020202020204" pitchFamily="34" charset="0"/>
              <a:buChar char="•"/>
            </a:pPr>
            <a:r>
              <a:rPr lang="en-GB" dirty="0">
                <a:solidFill>
                  <a:srgbClr val="000000"/>
                </a:solidFill>
                <a:latin typeface="Calibri" panose="020F0502020204030204" pitchFamily="34" charset="0"/>
              </a:rPr>
              <a:t>make some plans for when you return to work. </a:t>
            </a:r>
          </a:p>
          <a:p>
            <a:endParaRPr lang="en-US" b="1" dirty="0">
              <a:latin typeface="Arial" charset="0"/>
              <a:ea typeface="Arial" charset="0"/>
              <a:cs typeface="Arial" charset="0"/>
            </a:endParaRPr>
          </a:p>
          <a:p>
            <a:pPr marL="171450" indent="-171450">
              <a:buFont typeface="Arial"/>
              <a:buChar char="•"/>
            </a:pPr>
            <a:r>
              <a:rPr lang="en-US" dirty="0">
                <a:cs typeface="Calibri"/>
              </a:rPr>
              <a:t>Introductions</a:t>
            </a:r>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332582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minutes for activity </a:t>
            </a:r>
          </a:p>
          <a:p>
            <a:endParaRPr lang="en-US" dirty="0"/>
          </a:p>
          <a:p>
            <a:r>
              <a:rPr lang="en-US" dirty="0"/>
              <a:t>Delegates to go over most valid points</a:t>
            </a:r>
            <a:r>
              <a:rPr lang="en-US" baseline="0" dirty="0"/>
              <a:t> to be raised. </a:t>
            </a:r>
          </a:p>
          <a:p>
            <a:r>
              <a:rPr lang="en-GB" dirty="0"/>
              <a:t>Break into groups of 2 (tutor may have to play a member if uneven number) and work out a strategy for the upcoming hearing meeting. One each can play the rep/ Alex(member) </a:t>
            </a:r>
          </a:p>
          <a:p>
            <a:endParaRPr lang="en-GB" dirty="0"/>
          </a:p>
          <a:p>
            <a:r>
              <a:rPr lang="en-GB" dirty="0"/>
              <a:t>Remind everyone that it is the member’s case, so those playing the member have the final say.  </a:t>
            </a:r>
          </a:p>
          <a:p>
            <a:endParaRPr lang="en-GB" dirty="0"/>
          </a:p>
          <a:p>
            <a:r>
              <a:rPr lang="en-GB" dirty="0"/>
              <a:t>Using the planning sheet to get ready for the meeting. </a:t>
            </a:r>
          </a:p>
          <a:p>
            <a:endParaRPr lang="en-GB" dirty="0"/>
          </a:p>
          <a:p>
            <a:r>
              <a:rPr lang="en-GB" dirty="0"/>
              <a:t>Make sure they have worked out the following: </a:t>
            </a:r>
          </a:p>
          <a:p>
            <a:endParaRPr lang="en-GB" dirty="0"/>
          </a:p>
          <a:p>
            <a:r>
              <a:rPr lang="en-GB" dirty="0"/>
              <a:t>What is your plan for the hearing? </a:t>
            </a:r>
          </a:p>
          <a:p>
            <a:endParaRPr lang="en-GB" dirty="0"/>
          </a:p>
          <a:p>
            <a:r>
              <a:rPr lang="en-GB" dirty="0"/>
              <a:t>Who is saying what at the hearing? </a:t>
            </a:r>
          </a:p>
          <a:p>
            <a:endParaRPr lang="en-GB" dirty="0"/>
          </a:p>
          <a:p>
            <a:r>
              <a:rPr lang="en-GB" dirty="0"/>
              <a:t>What is your acceptable outcome? </a:t>
            </a:r>
          </a:p>
          <a:p>
            <a:endParaRPr lang="en-GB" dirty="0"/>
          </a:p>
          <a:p>
            <a:r>
              <a:rPr lang="en-GB" dirty="0"/>
              <a:t>How they are going to talk to each other at the online meeting </a:t>
            </a:r>
          </a:p>
          <a:p>
            <a:endParaRPr lang="en-GB" dirty="0"/>
          </a:p>
          <a:p>
            <a:r>
              <a:rPr lang="en-GB" dirty="0"/>
              <a:t> </a:t>
            </a:r>
            <a:endParaRPr lang="en-US" dirty="0"/>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3519072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dirty="0"/>
              <a:t>15 mins for feedback. </a:t>
            </a:r>
          </a:p>
          <a:p>
            <a:endParaRPr lang="en-US" dirty="0"/>
          </a:p>
          <a:p>
            <a:r>
              <a:rPr lang="en-US" dirty="0"/>
              <a:t>Were procedures right? No, the following needs to be found out…..</a:t>
            </a:r>
          </a:p>
          <a:p>
            <a:pPr marL="171450" indent="-171450">
              <a:buFont typeface="Arial" panose="020B0604020202020204" pitchFamily="34" charset="0"/>
              <a:buChar char="•"/>
            </a:pPr>
            <a:r>
              <a:rPr lang="en-US" dirty="0"/>
              <a:t>None</a:t>
            </a:r>
            <a:r>
              <a:rPr lang="en-US" baseline="0" dirty="0"/>
              <a:t> or poor investigation</a:t>
            </a:r>
          </a:p>
          <a:p>
            <a:pPr marL="171450" indent="-171450">
              <a:buFont typeface="Arial" panose="020B0604020202020204" pitchFamily="34" charset="0"/>
              <a:buChar char="•"/>
            </a:pPr>
            <a:r>
              <a:rPr lang="en-US" baseline="0" dirty="0"/>
              <a:t>No evidence presented about attendance, in the first sentence of the letter states members of management were abused? Witness statements? </a:t>
            </a:r>
          </a:p>
          <a:p>
            <a:pPr marL="171450" indent="-171450">
              <a:buFont typeface="Arial" panose="020B0604020202020204" pitchFamily="34" charset="0"/>
              <a:buChar char="•"/>
            </a:pPr>
            <a:r>
              <a:rPr lang="en-US" baseline="0" dirty="0"/>
              <a:t>It states in the procedure that an accompanying rep IS allowed to speak</a:t>
            </a:r>
          </a:p>
          <a:p>
            <a:pPr marL="171450" indent="-171450">
              <a:buFont typeface="Arial" panose="020B0604020202020204" pitchFamily="34" charset="0"/>
              <a:buChar char="•"/>
            </a:pPr>
            <a:r>
              <a:rPr lang="en-US" baseline="0" dirty="0"/>
              <a:t>Meeting time is inconvenient and the procedure allows it to be changed</a:t>
            </a:r>
          </a:p>
          <a:p>
            <a:pPr marL="171450" indent="-171450">
              <a:buFont typeface="Arial" panose="020B0604020202020204" pitchFamily="34" charset="0"/>
              <a:buChar char="•"/>
            </a:pPr>
            <a:r>
              <a:rPr lang="en-US" baseline="0" dirty="0"/>
              <a:t>Time between incident and process is very long</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Are there any mitigating circumstances? </a:t>
            </a:r>
          </a:p>
          <a:p>
            <a:pPr marL="171450" indent="-171450">
              <a:buFont typeface="Arial" panose="020B0604020202020204" pitchFamily="34" charset="0"/>
              <a:buChar char="•"/>
            </a:pPr>
            <a:r>
              <a:rPr lang="en-US" baseline="0" dirty="0"/>
              <a:t>Yes, medical problems, sick noted, side effects of medication. </a:t>
            </a:r>
          </a:p>
          <a:p>
            <a:pPr marL="171450" indent="-171450">
              <a:buFont typeface="Arial" panose="020B0604020202020204" pitchFamily="34" charset="0"/>
              <a:buChar char="•"/>
            </a:pPr>
            <a:r>
              <a:rPr lang="en-US" baseline="0" dirty="0"/>
              <a:t>Home life disrupted and dependents to be looked after and every effort made by using </a:t>
            </a:r>
            <a:r>
              <a:rPr lang="en-US" baseline="0" dirty="0" err="1"/>
              <a:t>neighbours</a:t>
            </a:r>
            <a:r>
              <a:rPr lang="en-US" baseline="0" dirty="0"/>
              <a:t> to get into work.</a:t>
            </a:r>
          </a:p>
          <a:p>
            <a:pPr marL="171450" indent="-171450">
              <a:buFont typeface="Arial" panose="020B0604020202020204" pitchFamily="34" charset="0"/>
              <a:buChar char="•"/>
            </a:pPr>
            <a:r>
              <a:rPr lang="en-US" baseline="0" dirty="0"/>
              <a:t>Request for flexible working ignored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Behaviour and action of management;</a:t>
            </a:r>
          </a:p>
          <a:p>
            <a:pPr marL="171450" indent="-171450">
              <a:buFont typeface="Arial" panose="020B0604020202020204" pitchFamily="34" charset="0"/>
              <a:buChar char="•"/>
            </a:pPr>
            <a:r>
              <a:rPr lang="en-US" baseline="0" dirty="0"/>
              <a:t>Poor</a:t>
            </a:r>
          </a:p>
          <a:p>
            <a:pPr marL="171450" indent="-171450">
              <a:buFont typeface="Arial" panose="020B0604020202020204" pitchFamily="34" charset="0"/>
              <a:buChar char="•"/>
            </a:pPr>
            <a:r>
              <a:rPr lang="en-US" baseline="0" dirty="0"/>
              <a:t>Skeptical of stress/illness</a:t>
            </a:r>
          </a:p>
          <a:p>
            <a:pPr marL="171450" indent="-171450">
              <a:buFont typeface="Arial" panose="020B0604020202020204" pitchFamily="34" charset="0"/>
              <a:buChar char="•"/>
            </a:pPr>
            <a:r>
              <a:rPr lang="en-US" baseline="0" dirty="0"/>
              <a:t>Pre judged prior to meeting</a:t>
            </a:r>
          </a:p>
          <a:p>
            <a:pPr marL="171450" indent="-171450">
              <a:buFont typeface="Arial" panose="020B0604020202020204" pitchFamily="34" charset="0"/>
              <a:buChar char="•"/>
            </a:pPr>
            <a:r>
              <a:rPr lang="en-US" baseline="0" dirty="0"/>
              <a:t>Possibly bullying, (if a counter grievance is raised by the member, it stops the disciplinary process until the grievance is heard. )</a:t>
            </a:r>
          </a:p>
          <a:p>
            <a:endParaRPr lang="en-US" baseline="0" dirty="0"/>
          </a:p>
          <a:p>
            <a:r>
              <a:rPr lang="en-US" baseline="0" dirty="0"/>
              <a:t>Main learning outcomes; ensuring correct procedures but can’t rely on the employer. </a:t>
            </a:r>
          </a:p>
          <a:p>
            <a:r>
              <a:rPr lang="en-US" baseline="0" dirty="0"/>
              <a:t>The procedures were not followed by management and was so badly handled that it is unfair and should be thrown out.</a:t>
            </a:r>
          </a:p>
          <a:p>
            <a:r>
              <a:rPr lang="en-US" baseline="0" dirty="0"/>
              <a:t>Reference to Talon Engineering v Smith case (</a:t>
            </a:r>
            <a:r>
              <a:rPr lang="en-US" baseline="0" dirty="0" err="1"/>
              <a:t>knobhead</a:t>
            </a:r>
            <a:r>
              <a:rPr lang="en-US" baseline="0" dirty="0"/>
              <a:t>). The management may just go ‘so what’ and carry on with the disciplinary action anyway. Reps need to be reminded they still have to prepare the member and the caser as it will still go ahead. </a:t>
            </a:r>
          </a:p>
          <a:p>
            <a:endParaRPr lang="en-US" baseline="0" dirty="0"/>
          </a:p>
          <a:p>
            <a:r>
              <a:rPr lang="en-US" baseline="0" dirty="0"/>
              <a:t>Good case study for reps to be mindful of as it highlights the significance of procedure. </a:t>
            </a:r>
          </a:p>
          <a:p>
            <a:endParaRPr lang="en-US" baseline="0" dirty="0"/>
          </a:p>
          <a:p>
            <a:endParaRPr lang="en-GB" dirty="0"/>
          </a:p>
          <a:p>
            <a:endParaRPr lang="en-US" dirty="0"/>
          </a:p>
          <a:p>
            <a:endParaRPr lang="en-US" dirty="0">
              <a:latin typeface="+mn-l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a:lnSpc>
                <a:spcPct val="115000"/>
              </a:lnSpc>
              <a:spcAft>
                <a:spcPts val="10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ACAS  4 slides 10 minutes to go over.</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If processes can be delayed until face to face is possible then they should – but you may have to adapt to an online hearing. However if accessibility is an issue you have a good case to delay until a covid safe face to face is possible. This could be due to a disability or even if member has no access to appropriate equipment – not good for example, if they can only use a phone to access the meetin</a:t>
            </a:r>
            <a:r>
              <a:rPr lang="en-GB" dirty="0">
                <a:latin typeface="Calibri" panose="020F0502020204030204" pitchFamily="34" charset="0"/>
                <a:ea typeface="Calibri" panose="020F0502020204030204" pitchFamily="34" charset="0"/>
                <a:cs typeface="Times New Roman" panose="02020603050405020304" pitchFamily="18" charset="0"/>
              </a:rPr>
              <a:t>g.</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Think about how to manage a hearing like this via zoom. What to watch out for? How do they communicate with each other if they need an adjournment?</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How do you pre-meet? How will you communicate if you want member to stop? Cant nudge/kick under the table. May need a WhatsApp group for private messaging between each other. Can they use a breakout room – is it secure?</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How will you interrupt and take control of the meeting. Raising a hand – what if they ignore you. Are you all muted – can you interrupt.</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Recording – is this agreed? If not, they should ask. Prospect position is that meeting should not be recorded. It is sometimes not to the benefit of members to record everything – a note taker can ignore clearly stressful scenarios.</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Member needs to be alone – confidential meeting. Some members may be tempted to have a family member listen in or covertly record. This is fraught with problems and must be strongly discouraged.</a:t>
            </a:r>
          </a:p>
          <a:p>
            <a:endParaRPr lang="en-GB" dirty="0"/>
          </a:p>
          <a:p>
            <a:endParaRPr lang="en-US" dirty="0">
              <a:latin typeface="+mn-l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If processes can be delayed until face to face is possible then they should – but you may have to adapt to an online hearing. However if accessibility is an issue you have a good case to delay until a covid safe face to face is possible. This could be due to a disability or even if member has no access to appropriate equipment – not good for example, if they can only use a phone to access the meetin</a:t>
            </a:r>
            <a:r>
              <a:rPr lang="en-GB" dirty="0">
                <a:latin typeface="Calibri" panose="020F0502020204030204" pitchFamily="34" charset="0"/>
                <a:ea typeface="Calibri" panose="020F0502020204030204" pitchFamily="34" charset="0"/>
                <a:cs typeface="Times New Roman" panose="02020603050405020304" pitchFamily="18" charset="0"/>
              </a:rPr>
              <a:t>g.</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Think about how to manage a hearing like this via zoom. What to watch out for? How do they communicate with each other if they need an adjournment?</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How do you pre-meet? How will you communicate if you want member to stop? Cant nudge/kick under the table. May need a WhatsApp group for private messaging between each other. Can they use a breakout room – is it secure?</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How will you interrupt and take control of the meeting. Raising a hand – what if they ignore you. Are you all muted – can you interrupt.</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Recording – is this agreed? If not, they should ask. Prospect position is that meeting should not be recorded. It is sometimes not to the benefit of members to record everything – a note taker can ignore clearly stressful scenarios.</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Member needs to be alone – confidential meeting. Some members may be tempted to have a family member listen in or covertly record. This is fraught with problems and must be strongly discouraged.</a:t>
            </a:r>
          </a:p>
          <a:p>
            <a:endParaRPr lang="en-GB"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If processes can be delayed until face to face is possible then they should – but you may have to adapt to an online hearing. However if accessibility is an issue you have a good case to delay until a covid safe face to face is possible. This could be due to a disability or even if member has no access to appropriate equipment – not good for example, if they can only use a phone to access the meetin</a:t>
            </a:r>
            <a:r>
              <a:rPr lang="en-GB" dirty="0">
                <a:latin typeface="Calibri" panose="020F0502020204030204" pitchFamily="34" charset="0"/>
                <a:ea typeface="Calibri" panose="020F0502020204030204" pitchFamily="34" charset="0"/>
                <a:cs typeface="Times New Roman" panose="02020603050405020304" pitchFamily="18" charset="0"/>
              </a:rPr>
              <a:t>g.</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Think about how to manage a hearing like this via zoom. What to watch out for? How do they communicate with each other if they need an adjournment?</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How do you pre-meet? How will you communicate if you want member to stop? Can’t nudge/kick under the table. May need a WhatsApp group for private messaging between each other. Can they use a breakout room – is it secure?</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How will you interrupt and take control of the meeting. Raising a hand – what if they ignore you. Are you all muted – can you interrupt.</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Recording – is this agreed? If not, they should ask. Prospect position is that meeting should not be recorded. It is sometimes not to the benefit of members to record everything – a note taker can ignore clearly stressful scenarios.</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Member needs to be alone – confidential meeting. Some members may be tempted to have a family member listen in or covertly record. This is fraught with problems and must be strongly discouraged.</a:t>
            </a:r>
          </a:p>
          <a:p>
            <a:endParaRPr lang="en-GB"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If processes can be delayed until face to face is possible then they should – but you may have to adapt to an online hearing. However if accessibility is an issue you have a good case to delay until a covid safe face to face is possible. This could be due to a disability or even if member has no access to appropriate equipment – not good for example, if they can only use a phone to access the meetin</a:t>
            </a:r>
            <a:r>
              <a:rPr lang="en-GB" dirty="0">
                <a:latin typeface="Calibri" panose="020F0502020204030204" pitchFamily="34" charset="0"/>
                <a:ea typeface="Calibri" panose="020F0502020204030204" pitchFamily="34" charset="0"/>
                <a:cs typeface="Times New Roman" panose="02020603050405020304" pitchFamily="18" charset="0"/>
              </a:rPr>
              <a:t>g.</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Think about how to manage a hearing like this via zoom. What to watch out for? How do they communicate with each other if they need an adjournment?</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How do you pre-meet? How will you communicate if you want member to stop? Can’t nudge/kick under the table. May need a WhatsApp group for private messaging between each other. Can they use a breakout room – is it secure?</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How will you interrupt and take control of the meeting. Raising a hand – what if they ignore you. Are you all muted – can you interrupt.</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Recording – is this agreed? If not, they should ask. Prospect position is that meeting should not be recorded. It is sometimes not to the benefit of members to record everything – a note taker can ignore clearly stressful scenarios.</a:t>
            </a: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Member needs to be alone – confidential meeting. Some members may be tempted to have a family member listen in or covertly record. This is fraught with problems and must be strongly discouraged.</a:t>
            </a:r>
          </a:p>
          <a:p>
            <a:endParaRPr lang="en-GB" dirty="0"/>
          </a:p>
          <a:p>
            <a:endParaRPr lang="en-US" dirty="0">
              <a:latin typeface="+mn-l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3548279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mins</a:t>
            </a:r>
          </a:p>
          <a:p>
            <a:pPr algn="l" rtl="0" fontAlgn="base"/>
            <a:r>
              <a:rPr lang="en-GB" sz="1600" b="1" i="0" dirty="0">
                <a:solidFill>
                  <a:srgbClr val="000000"/>
                </a:solidFill>
                <a:effectLst/>
                <a:latin typeface="Calibri" panose="020F0502020204030204" pitchFamily="34" charset="0"/>
              </a:rPr>
              <a:t>Activity C; Introduction into how this activity will work</a:t>
            </a:r>
            <a:r>
              <a:rPr lang="en-GB" sz="1600" b="0" i="0" dirty="0">
                <a:solidFill>
                  <a:srgbClr val="000000"/>
                </a:solidFill>
                <a:effectLst/>
                <a:latin typeface="Calibri" panose="020F0502020204030204" pitchFamily="34" charset="0"/>
              </a:rPr>
              <a:t> </a:t>
            </a:r>
          </a:p>
          <a:p>
            <a:pPr algn="l" rtl="0" fontAlgn="base"/>
            <a:endParaRPr lang="en-GB" b="0" i="0" dirty="0">
              <a:solidFill>
                <a:srgbClr val="000000"/>
              </a:solidFill>
              <a:effectLst/>
              <a:latin typeface="Segoe UI" panose="020B0502040204020203" pitchFamily="34" charset="0"/>
            </a:endParaRPr>
          </a:p>
          <a:p>
            <a:pPr algn="l" rtl="0" fontAlgn="base"/>
            <a:r>
              <a:rPr lang="en-GB" sz="1200" i="0" dirty="0">
                <a:solidFill>
                  <a:srgbClr val="000000"/>
                </a:solidFill>
                <a:effectLst/>
              </a:rPr>
              <a:t>For the purposes of the hearings, the tutors will play the role of the HR director and Alex’s manager, Ian Black.  (use the script provided for ease.)</a:t>
            </a:r>
          </a:p>
          <a:p>
            <a:pPr algn="l" rtl="0" fontAlgn="base"/>
            <a:r>
              <a:rPr lang="en-GB" sz="1200" i="0" dirty="0">
                <a:solidFill>
                  <a:srgbClr val="000000"/>
                </a:solidFill>
                <a:effectLst/>
              </a:rPr>
              <a:t> </a:t>
            </a:r>
          </a:p>
          <a:p>
            <a:pPr algn="l" rtl="0" fontAlgn="base"/>
            <a:r>
              <a:rPr lang="en-GB" sz="1200" i="0" dirty="0">
                <a:solidFill>
                  <a:srgbClr val="000000"/>
                </a:solidFill>
                <a:effectLst/>
              </a:rPr>
              <a:t>The hearing role plays should be run consecutively giving the other group a chance to observe and give feedback. </a:t>
            </a:r>
          </a:p>
          <a:p>
            <a:pPr algn="l" rtl="0" fontAlgn="base"/>
            <a:r>
              <a:rPr lang="en-GB" sz="1200" i="0" dirty="0">
                <a:solidFill>
                  <a:srgbClr val="000000"/>
                </a:solidFill>
                <a:effectLst/>
              </a:rPr>
              <a:t>Tutor facilitated feedback  </a:t>
            </a:r>
          </a:p>
          <a:p>
            <a:pPr algn="l" rtl="0" fontAlgn="base"/>
            <a:endParaRPr lang="en-GB" sz="1200" i="0" dirty="0">
              <a:solidFill>
                <a:srgbClr val="000000"/>
              </a:solidFill>
              <a:effectLst/>
            </a:endParaRPr>
          </a:p>
          <a:p>
            <a:pPr algn="l" rtl="0" fontAlgn="base"/>
            <a:r>
              <a:rPr lang="en-GB" sz="1200" i="0" dirty="0">
                <a:solidFill>
                  <a:srgbClr val="000000"/>
                </a:solidFill>
                <a:effectLst/>
              </a:rPr>
              <a:t>Tutor1 play role of Line Manager </a:t>
            </a:r>
          </a:p>
          <a:p>
            <a:pPr algn="l" rtl="0" fontAlgn="base"/>
            <a:r>
              <a:rPr lang="en-GB" sz="1200" i="0" dirty="0">
                <a:solidFill>
                  <a:srgbClr val="000000"/>
                </a:solidFill>
                <a:effectLst/>
              </a:rPr>
              <a:t>Tutor2 to play role of HR director </a:t>
            </a:r>
          </a:p>
          <a:p>
            <a:r>
              <a:rPr lang="en-US" dirty="0"/>
              <a:t>30 minutes now allowed for the role play for both groups</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288074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10 minutes allowed for both sets of feedback from the hearing.</a:t>
            </a:r>
          </a:p>
          <a:p>
            <a:r>
              <a:rPr lang="en-US" sz="1200" dirty="0"/>
              <a:t>Were procedure right? No, the following needs to be found out…..</a:t>
            </a:r>
          </a:p>
          <a:p>
            <a:pPr marL="171450" indent="-171450">
              <a:buFont typeface="Arial" panose="020B0604020202020204" pitchFamily="34" charset="0"/>
              <a:buChar char="•"/>
            </a:pPr>
            <a:r>
              <a:rPr lang="en-US" sz="1200" dirty="0"/>
              <a:t>None</a:t>
            </a:r>
            <a:r>
              <a:rPr lang="en-US" sz="1200" baseline="0" dirty="0"/>
              <a:t> or poor investigation</a:t>
            </a:r>
          </a:p>
          <a:p>
            <a:pPr marL="171450" indent="-171450">
              <a:buFont typeface="Arial" panose="020B0604020202020204" pitchFamily="34" charset="0"/>
              <a:buChar char="•"/>
            </a:pPr>
            <a:r>
              <a:rPr lang="en-US" sz="1200" baseline="0" dirty="0"/>
              <a:t>No evidence presented about attendance, in the first sentence of the letter states members of management were abused? Witness statements? </a:t>
            </a:r>
          </a:p>
          <a:p>
            <a:pPr marL="171450" indent="-171450">
              <a:buFont typeface="Arial" panose="020B0604020202020204" pitchFamily="34" charset="0"/>
              <a:buChar char="•"/>
            </a:pPr>
            <a:r>
              <a:rPr lang="en-US" sz="1200" baseline="0" dirty="0"/>
              <a:t>It states in the procedure that an accompanying rep IS allowed to speak</a:t>
            </a:r>
          </a:p>
          <a:p>
            <a:pPr marL="171450" indent="-171450">
              <a:buFont typeface="Arial" panose="020B0604020202020204" pitchFamily="34" charset="0"/>
              <a:buChar char="•"/>
            </a:pPr>
            <a:r>
              <a:rPr lang="en-US" sz="1200" baseline="0" dirty="0"/>
              <a:t>Meeting time is inconvenient and the procedure allows it to be changed</a:t>
            </a:r>
          </a:p>
          <a:p>
            <a:pPr marL="171450" indent="-171450">
              <a:buFont typeface="Arial" panose="020B0604020202020204" pitchFamily="34" charset="0"/>
              <a:buChar char="•"/>
            </a:pPr>
            <a:r>
              <a:rPr lang="en-US" sz="1200" baseline="0" dirty="0"/>
              <a:t>Time between incident and process is very long</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Are there any mitigating circumstances? </a:t>
            </a:r>
          </a:p>
          <a:p>
            <a:pPr marL="171450" indent="-171450">
              <a:buFont typeface="Arial" panose="020B0604020202020204" pitchFamily="34" charset="0"/>
              <a:buChar char="•"/>
            </a:pPr>
            <a:r>
              <a:rPr lang="en-US" sz="1200" baseline="0" dirty="0"/>
              <a:t>Yes, medical problems, sick noted, side effects of medication. </a:t>
            </a:r>
          </a:p>
          <a:p>
            <a:pPr marL="171450" indent="-171450">
              <a:buFont typeface="Arial" panose="020B0604020202020204" pitchFamily="34" charset="0"/>
              <a:buChar char="•"/>
            </a:pPr>
            <a:r>
              <a:rPr lang="en-US" sz="1200" baseline="0" dirty="0"/>
              <a:t>Home life disrupted and dependents to be looked after and every effort made by using </a:t>
            </a:r>
            <a:r>
              <a:rPr lang="en-US" sz="1200" baseline="0" dirty="0" err="1"/>
              <a:t>neighbours</a:t>
            </a:r>
            <a:r>
              <a:rPr lang="en-US" sz="1200" baseline="0" dirty="0"/>
              <a:t> to get into work.</a:t>
            </a:r>
          </a:p>
          <a:p>
            <a:pPr marL="171450" indent="-171450">
              <a:buFont typeface="Arial" panose="020B0604020202020204" pitchFamily="34" charset="0"/>
              <a:buChar char="•"/>
            </a:pPr>
            <a:r>
              <a:rPr lang="en-US" sz="1200" baseline="0" dirty="0"/>
              <a:t>Request for flexible working ignored</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Behaviour and action of management;</a:t>
            </a:r>
          </a:p>
          <a:p>
            <a:pPr marL="171450" indent="-171450">
              <a:buFont typeface="Arial" panose="020B0604020202020204" pitchFamily="34" charset="0"/>
              <a:buChar char="•"/>
            </a:pPr>
            <a:r>
              <a:rPr lang="en-US" sz="1200" baseline="0" dirty="0"/>
              <a:t>Poor</a:t>
            </a:r>
          </a:p>
          <a:p>
            <a:pPr marL="171450" indent="-171450">
              <a:buFont typeface="Arial" panose="020B0604020202020204" pitchFamily="34" charset="0"/>
              <a:buChar char="•"/>
            </a:pPr>
            <a:r>
              <a:rPr lang="en-US" sz="1200" baseline="0" dirty="0"/>
              <a:t>Skeptical of stress/illness</a:t>
            </a:r>
          </a:p>
          <a:p>
            <a:pPr marL="171450" indent="-171450">
              <a:buFont typeface="Arial" panose="020B0604020202020204" pitchFamily="34" charset="0"/>
              <a:buChar char="•"/>
            </a:pPr>
            <a:r>
              <a:rPr lang="en-US" sz="1200" baseline="0" dirty="0"/>
              <a:t>Pre judged prior to meeting</a:t>
            </a:r>
          </a:p>
          <a:p>
            <a:pPr marL="171450" indent="-171450">
              <a:buFont typeface="Arial" panose="020B0604020202020204" pitchFamily="34" charset="0"/>
              <a:buChar char="•"/>
            </a:pPr>
            <a:r>
              <a:rPr lang="en-US" sz="1200" baseline="0" dirty="0"/>
              <a:t>Possibly bullying, (if a counter grievance is raised by the member, it stops the disciplinary process until the grievance is heard. )</a:t>
            </a:r>
          </a:p>
          <a:p>
            <a:endParaRPr lang="en-US" sz="1200" baseline="0" dirty="0"/>
          </a:p>
          <a:p>
            <a:r>
              <a:rPr lang="en-US" sz="1200" baseline="0" dirty="0"/>
              <a:t>Main learning outcomes; ensuring correct procedures but can’t rely on the employer. </a:t>
            </a:r>
          </a:p>
          <a:p>
            <a:r>
              <a:rPr lang="en-US" sz="1200" baseline="0" dirty="0"/>
              <a:t>The procedures were not followed by management and was so badly handled that it is unfair and should be thrown out.</a:t>
            </a:r>
          </a:p>
          <a:p>
            <a:r>
              <a:rPr lang="en-US" sz="1200" baseline="0" dirty="0"/>
              <a:t>Reference to Talon Engineering v Smith case (</a:t>
            </a:r>
            <a:r>
              <a:rPr lang="en-US" sz="1200" baseline="0" dirty="0" err="1"/>
              <a:t>knobhead</a:t>
            </a:r>
            <a:r>
              <a:rPr lang="en-US" sz="1200" baseline="0" dirty="0"/>
              <a:t>). The management may just go ‘so what’ and carry on with the disciplinary action anyway. Reps need to be reminded they still have to prepare the member and the caser as it will still go ahead. </a:t>
            </a:r>
          </a:p>
          <a:p>
            <a:endParaRPr lang="en-US" sz="1200" baseline="0" dirty="0"/>
          </a:p>
          <a:p>
            <a:r>
              <a:rPr lang="en-US" sz="1200" baseline="0" dirty="0"/>
              <a:t>Good case study for reps to be mindful of as it highlights the significance of procedure. </a:t>
            </a:r>
          </a:p>
          <a:p>
            <a:endParaRPr lang="en-US" baseline="0" dirty="0"/>
          </a:p>
          <a:p>
            <a:endParaRPr lang="en-GB" dirty="0"/>
          </a:p>
          <a:p>
            <a:endParaRPr lang="en-US" dirty="0"/>
          </a:p>
          <a:p>
            <a:pPr>
              <a:lnSpc>
                <a:spcPct val="110000"/>
              </a:lnSpc>
              <a:spcBef>
                <a:spcPts val="900"/>
              </a:spcBef>
            </a:pPr>
            <a:endParaRPr lang="en-GB" sz="1200" b="0" dirty="0">
              <a:latin typeface="+mn-lt"/>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2827004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mins to sum up and go through last two slides and any questions</a:t>
            </a:r>
          </a:p>
          <a:p>
            <a:endParaRPr lang="en-GB" dirty="0"/>
          </a:p>
          <a:p>
            <a:r>
              <a:rPr lang="en-GB" dirty="0"/>
              <a:t>Action plan – reps to fill out to ensure they know/have access everything they need to get started. What else would help?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18</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 over learning outcomes form the day</a:t>
            </a:r>
            <a:r>
              <a:rPr lang="en-GB" sz="1200" kern="1200" baseline="0" dirty="0">
                <a:solidFill>
                  <a:schemeClr val="tx1"/>
                </a:solidFill>
                <a:effectLst/>
                <a:latin typeface="+mn-lt"/>
                <a:ea typeface="+mn-ea"/>
                <a:cs typeface="+mn-cs"/>
              </a:rPr>
              <a:t> before – all covered? </a:t>
            </a:r>
          </a:p>
          <a:p>
            <a:r>
              <a:rPr lang="en-GB" sz="1200" kern="1200" baseline="0" dirty="0">
                <a:solidFill>
                  <a:schemeClr val="tx1"/>
                </a:solidFill>
                <a:effectLst/>
                <a:latin typeface="+mn-lt"/>
                <a:ea typeface="+mn-ea"/>
                <a:cs typeface="+mn-cs"/>
              </a:rPr>
              <a:t>Useful links going forward and the appendix pages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Mention about further training on offer (employment law if people wish) </a:t>
            </a:r>
          </a:p>
          <a:p>
            <a:r>
              <a:rPr lang="en-GB" sz="1200" kern="1200" dirty="0">
                <a:solidFill>
                  <a:schemeClr val="tx1"/>
                </a:solidFill>
                <a:effectLst/>
                <a:latin typeface="+mn-lt"/>
                <a:ea typeface="+mn-ea"/>
                <a:cs typeface="+mn-cs"/>
              </a:rPr>
              <a:t>Take a</a:t>
            </a:r>
            <a:r>
              <a:rPr lang="en-GB" sz="1200" kern="1200" baseline="0" dirty="0">
                <a:solidFill>
                  <a:schemeClr val="tx1"/>
                </a:solidFill>
                <a:effectLst/>
                <a:latin typeface="+mn-lt"/>
                <a:ea typeface="+mn-ea"/>
                <a:cs typeface="+mn-cs"/>
              </a:rPr>
              <a:t> case asap to keep the skills up to date and don’t fall into bad habits (or what other case handlers do)</a:t>
            </a:r>
          </a:p>
          <a:p>
            <a:r>
              <a:rPr lang="en-GB" sz="1200" kern="1200" baseline="0" dirty="0">
                <a:solidFill>
                  <a:schemeClr val="tx1"/>
                </a:solidFill>
                <a:effectLst/>
                <a:latin typeface="+mn-lt"/>
                <a:ea typeface="+mn-ea"/>
                <a:cs typeface="+mn-cs"/>
              </a:rPr>
              <a:t>Have confidence in your own abilities and don’t forget the support is there. </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19</a:t>
            </a:fld>
            <a:endParaRPr lang="en-US"/>
          </a:p>
        </p:txBody>
      </p:sp>
    </p:spTree>
    <p:extLst>
      <p:ext uri="{BB962C8B-B14F-4D97-AF65-F5344CB8AC3E}">
        <p14:creationId xmlns:p14="http://schemas.microsoft.com/office/powerpoint/2010/main" val="422905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endParaRPr lang="en-US" dirty="0"/>
          </a:p>
          <a:p>
            <a:endParaRPr lang="en-US" dirty="0"/>
          </a:p>
          <a:p>
            <a:r>
              <a:rPr lang="en-US" dirty="0"/>
              <a:t>15 mins</a:t>
            </a:r>
          </a:p>
          <a:p>
            <a:r>
              <a:rPr lang="en-US" dirty="0"/>
              <a:t>Recap of part of Reps 2 as a reminder. Go through the slide and pick out</a:t>
            </a:r>
            <a:r>
              <a:rPr lang="en-US" baseline="0" dirty="0"/>
              <a:t> some of the issues that were said on the introductions noting any experiences reps have had to date.</a:t>
            </a:r>
          </a:p>
          <a:p>
            <a:endParaRPr lang="en-US" dirty="0"/>
          </a:p>
          <a:p>
            <a:r>
              <a:rPr lang="en-GB" dirty="0"/>
              <a:t>Outcome of session 1 - the session is designed to recap the role and bring out any areas of confusion or concern among delegates.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2959050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teams where no polls are set up – use these links/QR codes for the evaluations &amp; EDI</a:t>
            </a:r>
          </a:p>
          <a:p>
            <a:endParaRPr lang="en-GB" dirty="0"/>
          </a:p>
          <a:p>
            <a:r>
              <a:rPr lang="en-GB" dirty="0"/>
              <a:t>If reps click on the link and then they’ll get the option to open the link and this will take </a:t>
            </a:r>
            <a:r>
              <a:rPr lang="en-GB"/>
              <a:t>them through to the form. </a:t>
            </a:r>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160606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dirty="0"/>
              <a:t>Go through the slide </a:t>
            </a:r>
            <a:r>
              <a:rPr lang="en-US" dirty="0" err="1"/>
              <a:t>emphasise</a:t>
            </a:r>
            <a:r>
              <a:rPr lang="en-US" baseline="0" dirty="0"/>
              <a:t> that a rep is there to help a member preserve these rights </a:t>
            </a:r>
          </a:p>
          <a:p>
            <a:r>
              <a:rPr lang="en-US" baseline="0" dirty="0"/>
              <a:t>The duty of care is in detail next page</a:t>
            </a:r>
          </a:p>
          <a:p>
            <a:r>
              <a:rPr lang="en-US" baseline="0" dirty="0"/>
              <a:t>Table on the page to give entitlements due to time in service and time limits if make an ET claim.</a:t>
            </a:r>
          </a:p>
          <a:p>
            <a:r>
              <a:rPr lang="en-US" baseline="0" dirty="0"/>
              <a:t> </a:t>
            </a:r>
          </a:p>
          <a:p>
            <a:r>
              <a:rPr lang="en-US" baseline="0" dirty="0"/>
              <a:t>Reps can refer to and use the information for the future</a:t>
            </a:r>
            <a:endParaRPr lang="en-US" dirty="0">
              <a:latin typeface="+mn-l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employees have rights in the workplace and a member by paying their subs is entitled to assistance from the union to have these rights upheld.</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does not mean you have to agree with them but to see their rights are upheld and the member is treated fairly.</a:t>
            </a:r>
          </a:p>
          <a:p>
            <a:r>
              <a:rPr lang="en-US" dirty="0"/>
              <a:t>Go through the slide</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2157767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Prospect’s duty of care and the reps code of practice. A reminder for all reps of their representation on behalf of Prospect/Bectu. To behave in line with the trade union values.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3F4684-F84F-4E44-9D26-CB3898D7E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43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lgn="l" eaLnBrk="1" hangingPunct="1">
              <a:lnSpc>
                <a:spcPct val="100000"/>
              </a:lnSpc>
              <a:spcBef>
                <a:spcPts val="600"/>
              </a:spcBef>
              <a:buClr>
                <a:schemeClr val="tx2"/>
              </a:buClr>
              <a:buFont typeface="Wingdings" charset="2"/>
              <a:buNone/>
            </a:pPr>
            <a:r>
              <a:rPr lang="en-GB" sz="1100" dirty="0"/>
              <a:t>A continuation of the reps’ code of practice as agreed in November 21 by the NEC/Presidential team</a:t>
            </a:r>
            <a:endParaRPr lang="en-US" sz="1100" dirty="0">
              <a:latin typeface="+mn-l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a:t>
            </a:r>
            <a:r>
              <a:rPr lang="en-GB" baseline="0" dirty="0"/>
              <a:t> in a hearing – but not a line of defence</a:t>
            </a:r>
          </a:p>
          <a:p>
            <a:r>
              <a:rPr lang="en-GB" baseline="0" dirty="0"/>
              <a:t>Procedures carried out properly as often can be the details that are lacking and will help add weight to your case.</a:t>
            </a:r>
            <a:endParaRPr lang="en-GB" dirty="0"/>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312162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 second click adds what a</a:t>
            </a:r>
            <a:r>
              <a:rPr lang="en-US" baseline="0" dirty="0"/>
              <a:t> rep is there for. </a:t>
            </a:r>
          </a:p>
          <a:p>
            <a:r>
              <a:rPr lang="en-US" baseline="0" dirty="0"/>
              <a:t>Important to carry out members wishes, rep is there to offer advice and support.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Reminder of what a rep can do in a formal hearing…..</a:t>
            </a:r>
          </a:p>
          <a:p>
            <a:endParaRPr lang="en-US" dirty="0">
              <a:latin typeface="+mn-l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262937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5632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781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11570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69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3984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57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238095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extLst>
      <p:ext uri="{BB962C8B-B14F-4D97-AF65-F5344CB8AC3E}">
        <p14:creationId xmlns:p14="http://schemas.microsoft.com/office/powerpoint/2010/main" val="184250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4348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41464711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forms.office.com/e/5FCnzqRaMj"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forms.office.com/e/ZQmRFJYa6i?origin=lprLin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B26D46D-D4D5-8E57-F32F-B03B847285AD}"/>
              </a:ext>
            </a:extLst>
          </p:cNvPr>
          <p:cNvSpPr>
            <a:spLocks noGrp="1"/>
          </p:cNvSpPr>
          <p:nvPr>
            <p:ph type="ctrTitle"/>
          </p:nvPr>
        </p:nvSpPr>
        <p:spPr>
          <a:xfrm>
            <a:off x="1505415" y="2380595"/>
            <a:ext cx="8449076" cy="1862931"/>
          </a:xfrm>
        </p:spPr>
        <p:txBody>
          <a:bodyPr/>
          <a:lstStyle/>
          <a:p>
            <a:r>
              <a:rPr lang="en-US" dirty="0">
                <a:latin typeface="Arial"/>
                <a:cs typeface="Arial"/>
              </a:rPr>
              <a:t>Formal hearing training</a:t>
            </a:r>
          </a:p>
        </p:txBody>
      </p:sp>
    </p:spTree>
    <p:extLst>
      <p:ext uri="{BB962C8B-B14F-4D97-AF65-F5344CB8AC3E}">
        <p14:creationId xmlns:p14="http://schemas.microsoft.com/office/powerpoint/2010/main" val="414835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E95F78-32AA-C9E9-450D-20214CE8DA67}"/>
              </a:ext>
            </a:extLst>
          </p:cNvPr>
          <p:cNvSpPr txBox="1">
            <a:spLocks/>
          </p:cNvSpPr>
          <p:nvPr/>
        </p:nvSpPr>
        <p:spPr>
          <a:xfrm>
            <a:off x="629004" y="-336537"/>
            <a:ext cx="10121430" cy="2343899"/>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sz="3600">
                <a:latin typeface="Arial"/>
                <a:cs typeface="Arial"/>
              </a:rPr>
            </a:br>
            <a:r>
              <a:rPr lang="en-US" sz="3600">
                <a:latin typeface="Arial"/>
                <a:cs typeface="Arial"/>
              </a:rPr>
              <a:t>Activity B:</a:t>
            </a:r>
            <a:br>
              <a:rPr lang="en-US" sz="3600">
                <a:latin typeface="Arial"/>
                <a:cs typeface="Arial"/>
              </a:rPr>
            </a:br>
            <a:r>
              <a:rPr lang="en-US" sz="3600">
                <a:latin typeface="Arial"/>
                <a:cs typeface="Arial"/>
              </a:rPr>
              <a:t>Pre-planning for hearing</a:t>
            </a:r>
            <a:endParaRPr lang="en-US" sz="3600" dirty="0">
              <a:latin typeface="Arial"/>
              <a:cs typeface="Arial"/>
            </a:endParaRPr>
          </a:p>
        </p:txBody>
      </p:sp>
      <p:sp>
        <p:nvSpPr>
          <p:cNvPr id="6" name="TextBox 5">
            <a:extLst>
              <a:ext uri="{FF2B5EF4-FFF2-40B4-BE49-F238E27FC236}">
                <a16:creationId xmlns:a16="http://schemas.microsoft.com/office/drawing/2014/main" id="{4196FAD9-6B7F-9CDC-36BF-AD402D97AF70}"/>
              </a:ext>
            </a:extLst>
          </p:cNvPr>
          <p:cNvSpPr txBox="1"/>
          <p:nvPr/>
        </p:nvSpPr>
        <p:spPr>
          <a:xfrm>
            <a:off x="629004" y="2446908"/>
            <a:ext cx="5583446" cy="3497801"/>
          </a:xfrm>
          <a:prstGeom prst="rect">
            <a:avLst/>
          </a:prstGeom>
          <a:noFill/>
        </p:spPr>
        <p:txBody>
          <a:bodyPr wrap="square" lIns="0" tIns="0" rIns="0" bIns="0" rtlCol="0">
            <a:noAutofit/>
          </a:bodyPr>
          <a:lstStyle/>
          <a:p>
            <a:pPr>
              <a:spcBef>
                <a:spcPts val="900"/>
              </a:spcBef>
            </a:pPr>
            <a:r>
              <a:rPr lang="en-GB" sz="2400" dirty="0">
                <a:latin typeface="Arial" panose="020B0604020202020204" pitchFamily="34" charset="0"/>
                <a:cs typeface="Arial" panose="020B0604020202020204" pitchFamily="34" charset="0"/>
              </a:rPr>
              <a:t>We will break into groups of 2 or 3 and work out a strategy for the upcoming hearing meeting. </a:t>
            </a:r>
          </a:p>
          <a:p>
            <a:pPr>
              <a:spcBef>
                <a:spcPts val="900"/>
              </a:spcBef>
            </a:pPr>
            <a:r>
              <a:rPr lang="en-GB" sz="2400" dirty="0">
                <a:latin typeface="Arial" panose="020B0604020202020204" pitchFamily="34" charset="0"/>
                <a:cs typeface="Arial" panose="020B0604020202020204" pitchFamily="34" charset="0"/>
              </a:rPr>
              <a:t>Using the planning sheet to get ready for the meeting.</a:t>
            </a:r>
          </a:p>
          <a:p>
            <a:endParaRPr lang="en-US" sz="2400" dirty="0">
              <a:latin typeface="Arial"/>
              <a:cs typeface="Arial"/>
            </a:endParaRPr>
          </a:p>
        </p:txBody>
      </p:sp>
      <p:pic>
        <p:nvPicPr>
          <p:cNvPr id="7" name="question-mark.jpg" descr="question-mark.jpg">
            <a:extLst>
              <a:ext uri="{FF2B5EF4-FFF2-40B4-BE49-F238E27FC236}">
                <a16:creationId xmlns:a16="http://schemas.microsoft.com/office/drawing/2014/main" id="{64A4292A-16A5-5032-406D-45838E66A027}"/>
              </a:ext>
            </a:extLst>
          </p:cNvPr>
          <p:cNvPicPr>
            <a:picLocks noChangeAspect="1"/>
          </p:cNvPicPr>
          <p:nvPr/>
        </p:nvPicPr>
        <p:blipFill rotWithShape="1">
          <a:blip r:embed="rId3"/>
          <a:srcRect l="6550" r="4096"/>
          <a:stretch/>
        </p:blipFill>
        <p:spPr>
          <a:xfrm>
            <a:off x="6812175" y="2215173"/>
            <a:ext cx="4590284" cy="3219070"/>
          </a:xfrm>
          <a:prstGeom prst="rect">
            <a:avLst/>
          </a:prstGeom>
          <a:ln w="38100">
            <a:solidFill>
              <a:schemeClr val="bg1"/>
            </a:solidFill>
            <a:miter lim="400000"/>
          </a:ln>
        </p:spPr>
      </p:pic>
    </p:spTree>
    <p:extLst>
      <p:ext uri="{BB962C8B-B14F-4D97-AF65-F5344CB8AC3E}">
        <p14:creationId xmlns:p14="http://schemas.microsoft.com/office/powerpoint/2010/main" val="413336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AE4CF1-2165-D02C-FD88-01D673A79635}"/>
              </a:ext>
            </a:extLst>
          </p:cNvPr>
          <p:cNvSpPr>
            <a:spLocks noGrp="1"/>
          </p:cNvSpPr>
          <p:nvPr>
            <p:ph type="ctrTitle"/>
          </p:nvPr>
        </p:nvSpPr>
        <p:spPr>
          <a:xfrm>
            <a:off x="1356897" y="422523"/>
            <a:ext cx="7217478" cy="1113506"/>
          </a:xfrm>
        </p:spPr>
        <p:txBody>
          <a:bodyPr/>
          <a:lstStyle/>
          <a:p>
            <a:r>
              <a:rPr lang="en-GB" sz="4000" b="1">
                <a:latin typeface="Arial"/>
                <a:cs typeface="Arial"/>
              </a:rPr>
              <a:t>Feedback from Activity B</a:t>
            </a:r>
            <a:endParaRPr lang="en-US" sz="4000">
              <a:latin typeface="Arial"/>
              <a:cs typeface="Arial"/>
            </a:endParaRPr>
          </a:p>
        </p:txBody>
      </p:sp>
      <p:sp>
        <p:nvSpPr>
          <p:cNvPr id="7" name="TextBox 6">
            <a:extLst>
              <a:ext uri="{FF2B5EF4-FFF2-40B4-BE49-F238E27FC236}">
                <a16:creationId xmlns:a16="http://schemas.microsoft.com/office/drawing/2014/main" id="{E80FE64E-82AE-029A-FFD9-82A2EE881610}"/>
              </a:ext>
            </a:extLst>
          </p:cNvPr>
          <p:cNvSpPr txBox="1"/>
          <p:nvPr/>
        </p:nvSpPr>
        <p:spPr>
          <a:xfrm>
            <a:off x="1356897" y="1956215"/>
            <a:ext cx="7094582" cy="2740475"/>
          </a:xfrm>
          <a:prstGeom prst="rect">
            <a:avLst/>
          </a:prstGeom>
          <a:noFill/>
        </p:spPr>
        <p:txBody>
          <a:bodyPr wrap="square" lIns="0" tIns="0" rIns="0" bIns="0" rtlCol="0">
            <a:noAutofit/>
          </a:bodyPr>
          <a:lstStyle/>
          <a:p>
            <a:pPr marL="342900" lvl="0" indent="-342900">
              <a:spcBef>
                <a:spcPts val="900"/>
              </a:spcBef>
              <a:buFont typeface="Arial"/>
              <a:buChar char="•"/>
            </a:pPr>
            <a:r>
              <a:rPr lang="en-GB" sz="2400">
                <a:latin typeface="Arial" panose="020B0604020202020204" pitchFamily="34" charset="0"/>
                <a:cs typeface="Arial" panose="020B0604020202020204" pitchFamily="34" charset="0"/>
              </a:rPr>
              <a:t>What is your plan for the hearing?</a:t>
            </a:r>
          </a:p>
          <a:p>
            <a:pPr marL="342900" lvl="0" indent="-342900">
              <a:spcBef>
                <a:spcPts val="900"/>
              </a:spcBef>
              <a:buFont typeface="Arial"/>
              <a:buChar char="•"/>
            </a:pPr>
            <a:r>
              <a:rPr lang="en-GB" sz="2400">
                <a:latin typeface="Arial" panose="020B0604020202020204" pitchFamily="34" charset="0"/>
                <a:cs typeface="Arial" panose="020B0604020202020204" pitchFamily="34" charset="0"/>
              </a:rPr>
              <a:t>Who is saying what at the hearing?</a:t>
            </a:r>
          </a:p>
          <a:p>
            <a:pPr marL="342900" lvl="0" indent="-342900">
              <a:spcBef>
                <a:spcPts val="900"/>
              </a:spcBef>
              <a:buFont typeface="Arial"/>
              <a:buChar char="•"/>
            </a:pPr>
            <a:r>
              <a:rPr lang="en-GB" sz="2400">
                <a:latin typeface="Arial" panose="020B0604020202020204" pitchFamily="34" charset="0"/>
                <a:cs typeface="Arial" panose="020B0604020202020204" pitchFamily="34" charset="0"/>
              </a:rPr>
              <a:t>What is your acceptable outcome?</a:t>
            </a:r>
          </a:p>
          <a:p>
            <a:pPr marL="342900" lvl="0" indent="-342900">
              <a:spcBef>
                <a:spcPts val="900"/>
              </a:spcBef>
              <a:buFont typeface="Arial"/>
              <a:buChar char="•"/>
            </a:pPr>
            <a:r>
              <a:rPr lang="en-GB" sz="2400">
                <a:latin typeface="Arial" panose="020B0604020202020204" pitchFamily="34" charset="0"/>
                <a:cs typeface="Arial" panose="020B0604020202020204" pitchFamily="34" charset="0"/>
              </a:rPr>
              <a:t>How are the rep and the member going to speak to each other at the online meeting?</a:t>
            </a:r>
          </a:p>
          <a:p>
            <a:pPr marL="342900" lvl="0" indent="-342900">
              <a:spcBef>
                <a:spcPts val="900"/>
              </a:spcBef>
              <a:buFont typeface="Arial"/>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55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B5AED5-E553-358B-0414-C2E4CEB9E8A8}"/>
              </a:ext>
            </a:extLst>
          </p:cNvPr>
          <p:cNvSpPr txBox="1">
            <a:spLocks/>
          </p:cNvSpPr>
          <p:nvPr/>
        </p:nvSpPr>
        <p:spPr>
          <a:xfrm>
            <a:off x="1475523" y="60366"/>
            <a:ext cx="7760988" cy="1653210"/>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Hearings Online</a:t>
            </a:r>
            <a:endParaRPr lang="en-GB" dirty="0"/>
          </a:p>
        </p:txBody>
      </p:sp>
      <p:sp>
        <p:nvSpPr>
          <p:cNvPr id="7" name="Content Placeholder 2">
            <a:extLst>
              <a:ext uri="{FF2B5EF4-FFF2-40B4-BE49-F238E27FC236}">
                <a16:creationId xmlns:a16="http://schemas.microsoft.com/office/drawing/2014/main" id="{5DA50F0E-C9B8-1B29-303F-FE37AA7C1B63}"/>
              </a:ext>
            </a:extLst>
          </p:cNvPr>
          <p:cNvSpPr txBox="1">
            <a:spLocks/>
          </p:cNvSpPr>
          <p:nvPr/>
        </p:nvSpPr>
        <p:spPr>
          <a:xfrm>
            <a:off x="1475524" y="2063692"/>
            <a:ext cx="7760988" cy="3907337"/>
          </a:xfrm>
          <a:prstGeom prst="rect">
            <a:avLst/>
          </a:prstGeom>
        </p:spPr>
        <p:txBody>
          <a:bodyPr vert="horz" lIns="0" tIns="0" rIns="0" bIns="0" rtlCol="0" anchor="t">
            <a:normAutofit/>
          </a:bodyPr>
          <a:lstStyle>
            <a:lvl1pPr marL="0" indent="0" algn="l" defTabSz="457200" rtl="0" eaLnBrk="1" latinLnBrk="0" hangingPunct="1">
              <a:spcBef>
                <a:spcPts val="1000"/>
              </a:spcBef>
              <a:spcAft>
                <a:spcPts val="0"/>
              </a:spcAft>
              <a:buClr>
                <a:srgbClr val="FBD603"/>
              </a:buClr>
              <a:buSzPct val="100000"/>
              <a:buFont typeface="Arial" charset="0"/>
              <a:buNone/>
              <a:defRPr sz="2800" kern="1200">
                <a:solidFill>
                  <a:schemeClr val="tx1">
                    <a:lumMod val="95000"/>
                    <a:lumOff val="5000"/>
                  </a:schemeClr>
                </a:solidFill>
                <a:latin typeface="Arial" charset="0"/>
                <a:ea typeface="Arial" charset="0"/>
                <a:cs typeface="Arial" charset="0"/>
              </a:defRPr>
            </a:lvl1pPr>
            <a:lvl2pPr marL="457200" indent="0" algn="ctr" defTabSz="457200" rtl="0" eaLnBrk="1" latinLnBrk="0" hangingPunct="1">
              <a:spcBef>
                <a:spcPts val="1000"/>
              </a:spcBef>
              <a:spcAft>
                <a:spcPts val="0"/>
              </a:spcAft>
              <a:buClr>
                <a:srgbClr val="FBD603"/>
              </a:buClr>
              <a:buSzPct val="100000"/>
              <a:buFont typeface="Arial" charset="0"/>
              <a:buNone/>
              <a:defRPr sz="2400" kern="1200">
                <a:solidFill>
                  <a:schemeClr val="tx1">
                    <a:tint val="75000"/>
                  </a:schemeClr>
                </a:solidFill>
                <a:latin typeface="Arial" charset="0"/>
                <a:ea typeface="Arial" charset="0"/>
                <a:cs typeface="Arial" charset="0"/>
              </a:defRPr>
            </a:lvl2pPr>
            <a:lvl3pPr marL="914400" indent="0" algn="ctr" defTabSz="457200" rtl="0" eaLnBrk="1" latinLnBrk="0" hangingPunct="1">
              <a:spcBef>
                <a:spcPts val="1000"/>
              </a:spcBef>
              <a:spcAft>
                <a:spcPts val="0"/>
              </a:spcAft>
              <a:buClr>
                <a:srgbClr val="FBD603"/>
              </a:buClr>
              <a:buSzPct val="100000"/>
              <a:buFont typeface="Arial" charset="0"/>
              <a:buNone/>
              <a:defRPr sz="2000" kern="1200">
                <a:solidFill>
                  <a:schemeClr val="tx1">
                    <a:tint val="75000"/>
                  </a:schemeClr>
                </a:solidFill>
                <a:latin typeface="Arial" charset="0"/>
                <a:ea typeface="Arial" charset="0"/>
                <a:cs typeface="Arial" charset="0"/>
              </a:defRPr>
            </a:lvl3pPr>
            <a:lvl4pPr marL="1371600" indent="0" algn="ctr" defTabSz="457200" rtl="0" eaLnBrk="1" latinLnBrk="0" hangingPunct="1">
              <a:spcBef>
                <a:spcPts val="1000"/>
              </a:spcBef>
              <a:spcAft>
                <a:spcPts val="0"/>
              </a:spcAft>
              <a:buClr>
                <a:srgbClr val="FBD603"/>
              </a:buClr>
              <a:buSzPct val="100000"/>
              <a:buFont typeface="Arial" charset="0"/>
              <a:buNone/>
              <a:defRPr sz="1800" kern="1200">
                <a:solidFill>
                  <a:schemeClr val="tx1">
                    <a:tint val="75000"/>
                  </a:schemeClr>
                </a:solidFill>
                <a:latin typeface="Arial" charset="0"/>
                <a:ea typeface="Arial" charset="0"/>
                <a:cs typeface="Arial" charset="0"/>
              </a:defRPr>
            </a:lvl4pPr>
            <a:lvl5pPr marL="1828800" indent="0" algn="ctr" defTabSz="457200" rtl="0" eaLnBrk="1" latinLnBrk="0" hangingPunct="1">
              <a:spcBef>
                <a:spcPts val="1000"/>
              </a:spcBef>
              <a:spcAft>
                <a:spcPts val="0"/>
              </a:spcAft>
              <a:buClr>
                <a:srgbClr val="FBD603"/>
              </a:buClr>
              <a:buSzPct val="100000"/>
              <a:buFont typeface="Arial" charset="0"/>
              <a:buNone/>
              <a:defRPr sz="1600" kern="1200">
                <a:solidFill>
                  <a:schemeClr val="tx1">
                    <a:tint val="75000"/>
                  </a:schemeClr>
                </a:solidFill>
                <a:latin typeface="Arial" charset="0"/>
                <a:ea typeface="Arial" charset="0"/>
                <a:cs typeface="Arial"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spcBef>
                <a:spcPts val="900"/>
              </a:spcBef>
              <a:buClrTx/>
              <a:buFont typeface="Arial"/>
              <a:buChar char="•"/>
            </a:pPr>
            <a:r>
              <a:rPr lang="en-GB" sz="2400">
                <a:solidFill>
                  <a:schemeClr val="tx1"/>
                </a:solidFill>
                <a:latin typeface="Arial" panose="020B0604020202020204" pitchFamily="34" charset="0"/>
                <a:ea typeface="+mn-ea"/>
                <a:cs typeface="Arial" panose="020B0604020202020204" pitchFamily="34" charset="0"/>
              </a:rPr>
              <a:t>Accessibility, it should not disadvantage the employee</a:t>
            </a:r>
          </a:p>
          <a:p>
            <a:pPr>
              <a:spcBef>
                <a:spcPts val="900"/>
              </a:spcBef>
              <a:buClrTx/>
              <a:buFont typeface="Arial"/>
              <a:buChar char="•"/>
            </a:pPr>
            <a:r>
              <a:rPr lang="en-GB" sz="2400">
                <a:solidFill>
                  <a:schemeClr val="tx1"/>
                </a:solidFill>
                <a:latin typeface="Arial" panose="020B0604020202020204" pitchFamily="34" charset="0"/>
                <a:ea typeface="+mn-ea"/>
                <a:cs typeface="Arial" panose="020B0604020202020204" pitchFamily="34" charset="0"/>
              </a:rPr>
              <a:t>How to communicate with member</a:t>
            </a:r>
          </a:p>
          <a:p>
            <a:pPr>
              <a:spcBef>
                <a:spcPts val="900"/>
              </a:spcBef>
              <a:buClrTx/>
              <a:buFont typeface="Arial"/>
              <a:buChar char="•"/>
            </a:pPr>
            <a:r>
              <a:rPr lang="en-GB" sz="2400">
                <a:solidFill>
                  <a:schemeClr val="tx1"/>
                </a:solidFill>
                <a:latin typeface="Arial" panose="020B0604020202020204" pitchFamily="34" charset="0"/>
                <a:ea typeface="+mn-ea"/>
                <a:cs typeface="Arial" panose="020B0604020202020204" pitchFamily="34" charset="0"/>
              </a:rPr>
              <a:t>Don’t lose control – be polite but interrupt if managers repeatedly ignoring hand up.</a:t>
            </a:r>
          </a:p>
          <a:p>
            <a:pPr>
              <a:spcBef>
                <a:spcPts val="900"/>
              </a:spcBef>
              <a:buClrTx/>
              <a:buFont typeface="Arial"/>
              <a:buChar char="•"/>
            </a:pPr>
            <a:r>
              <a:rPr lang="en-GB" sz="2400">
                <a:solidFill>
                  <a:schemeClr val="tx1"/>
                </a:solidFill>
                <a:latin typeface="Arial" panose="020B0604020202020204" pitchFamily="34" charset="0"/>
                <a:ea typeface="+mn-ea"/>
                <a:cs typeface="Arial" panose="020B0604020202020204" pitchFamily="34" charset="0"/>
              </a:rPr>
              <a:t>Recording</a:t>
            </a:r>
          </a:p>
          <a:p>
            <a:pPr>
              <a:spcBef>
                <a:spcPts val="900"/>
              </a:spcBef>
              <a:buClrTx/>
              <a:buFont typeface="Arial"/>
              <a:buChar char="•"/>
            </a:pPr>
            <a:r>
              <a:rPr lang="en-GB" sz="2400">
                <a:solidFill>
                  <a:schemeClr val="tx1"/>
                </a:solidFill>
                <a:latin typeface="Arial" panose="020B0604020202020204" pitchFamily="34" charset="0"/>
                <a:ea typeface="+mn-ea"/>
                <a:cs typeface="Arial" panose="020B0604020202020204" pitchFamily="34" charset="0"/>
              </a:rPr>
              <a:t>Privacy</a:t>
            </a:r>
          </a:p>
          <a:p>
            <a:endParaRPr lang="en-GB"/>
          </a:p>
          <a:p>
            <a:endParaRPr lang="en-GB" dirty="0"/>
          </a:p>
        </p:txBody>
      </p:sp>
    </p:spTree>
    <p:extLst>
      <p:ext uri="{BB962C8B-B14F-4D97-AF65-F5344CB8AC3E}">
        <p14:creationId xmlns:p14="http://schemas.microsoft.com/office/powerpoint/2010/main" val="1110128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40FC704-19D4-F4E0-40A7-356F0B36A7C3}"/>
              </a:ext>
            </a:extLst>
          </p:cNvPr>
          <p:cNvSpPr>
            <a:spLocks noGrp="1"/>
          </p:cNvSpPr>
          <p:nvPr>
            <p:ph type="title"/>
          </p:nvPr>
        </p:nvSpPr>
        <p:spPr>
          <a:xfrm>
            <a:off x="804404" y="60366"/>
            <a:ext cx="7760988" cy="1653210"/>
          </a:xfrm>
        </p:spPr>
        <p:txBody>
          <a:bodyPr>
            <a:normAutofit fontScale="90000"/>
          </a:bodyPr>
          <a:lstStyle/>
          <a:p>
            <a:br>
              <a:rPr lang="en-GB" sz="4000" b="1">
                <a:effectLst/>
                <a:latin typeface="Calibri" panose="020F0502020204030204" pitchFamily="34" charset="0"/>
                <a:ea typeface="Calibri" panose="020F0502020204030204" pitchFamily="34" charset="0"/>
                <a:cs typeface="Times New Roman" panose="02020603050405020304" pitchFamily="18" charset="0"/>
              </a:rPr>
            </a:br>
            <a:br>
              <a:rPr lang="en-GB" sz="4000" b="1">
                <a:effectLst/>
                <a:latin typeface="Calibri" panose="020F0502020204030204" pitchFamily="34" charset="0"/>
                <a:ea typeface="Calibri" panose="020F0502020204030204" pitchFamily="34" charset="0"/>
                <a:cs typeface="Times New Roman" panose="02020603050405020304" pitchFamily="18" charset="0"/>
              </a:rPr>
            </a:br>
            <a:r>
              <a:rPr lang="en-GB" sz="4000">
                <a:effectLst/>
                <a:latin typeface="Arial" panose="020B0604020202020204" pitchFamily="34" charset="0"/>
                <a:ea typeface="Calibri" panose="020F0502020204030204" pitchFamily="34" charset="0"/>
                <a:cs typeface="Arial" panose="020B0604020202020204" pitchFamily="34" charset="0"/>
              </a:rPr>
              <a:t>The employer should:</a:t>
            </a:r>
            <a:br>
              <a:rPr lang="en-GB" sz="4000">
                <a:effectLst/>
                <a:latin typeface="Arial" panose="020B0604020202020204" pitchFamily="34" charset="0"/>
                <a:ea typeface="Calibri" panose="020F0502020204030204" pitchFamily="34" charset="0"/>
                <a:cs typeface="Arial" panose="020B0604020202020204" pitchFamily="34" charset="0"/>
              </a:rPr>
            </a:br>
            <a:endParaRPr lang="en-GB"/>
          </a:p>
        </p:txBody>
      </p:sp>
      <p:sp>
        <p:nvSpPr>
          <p:cNvPr id="9" name="Content Placeholder 2">
            <a:extLst>
              <a:ext uri="{FF2B5EF4-FFF2-40B4-BE49-F238E27FC236}">
                <a16:creationId xmlns:a16="http://schemas.microsoft.com/office/drawing/2014/main" id="{E04F395B-21FD-1A40-E1E2-B5B6CAFB5737}"/>
              </a:ext>
            </a:extLst>
          </p:cNvPr>
          <p:cNvSpPr>
            <a:spLocks noGrp="1"/>
          </p:cNvSpPr>
          <p:nvPr>
            <p:ph idx="1"/>
          </p:nvPr>
        </p:nvSpPr>
        <p:spPr>
          <a:xfrm>
            <a:off x="804405" y="2063692"/>
            <a:ext cx="7760988" cy="3907337"/>
          </a:xfrm>
        </p:spPr>
        <p:txBody>
          <a:bodyPr>
            <a:normAutofit fontScale="92500" lnSpcReduction="10000"/>
          </a:bodyPr>
          <a:lstStyle/>
          <a:p>
            <a:pPr fontAlgn="base">
              <a:lnSpc>
                <a:spcPct val="115000"/>
              </a:lnSpc>
              <a:spcAft>
                <a:spcPts val="1000"/>
              </a:spcAft>
              <a:buClrTx/>
            </a:pPr>
            <a:r>
              <a:rPr lang="en-GB" sz="2800">
                <a:effectLst/>
                <a:latin typeface="Arial" panose="020B0604020202020204" pitchFamily="34" charset="0"/>
                <a:ea typeface="Calibri" panose="020F0502020204030204" pitchFamily="34" charset="0"/>
                <a:cs typeface="Arial" panose="020B0604020202020204" pitchFamily="34" charset="0"/>
              </a:rPr>
              <a:t>explain the employee’s alleged misconduct or performance issue</a:t>
            </a:r>
          </a:p>
          <a:p>
            <a:pPr fontAlgn="base">
              <a:lnSpc>
                <a:spcPct val="115000"/>
              </a:lnSpc>
              <a:spcAft>
                <a:spcPts val="1000"/>
              </a:spcAft>
              <a:buClrTx/>
            </a:pPr>
            <a:r>
              <a:rPr lang="en-GB" sz="2800">
                <a:effectLst/>
                <a:latin typeface="Arial" panose="020B0604020202020204" pitchFamily="34" charset="0"/>
                <a:ea typeface="Calibri" panose="020F0502020204030204" pitchFamily="34" charset="0"/>
                <a:cs typeface="Arial" panose="020B0604020202020204" pitchFamily="34" charset="0"/>
              </a:rPr>
              <a:t>explain that if the allegations are proven then this may result in a final written warning or even dismissal</a:t>
            </a:r>
          </a:p>
          <a:p>
            <a:pPr fontAlgn="base">
              <a:lnSpc>
                <a:spcPct val="115000"/>
              </a:lnSpc>
              <a:spcAft>
                <a:spcPts val="1000"/>
              </a:spcAft>
              <a:buClrTx/>
            </a:pPr>
            <a:r>
              <a:rPr lang="en-GB" sz="2800">
                <a:effectLst/>
                <a:latin typeface="Arial" panose="020B0604020202020204" pitchFamily="34" charset="0"/>
                <a:ea typeface="Calibri" panose="020F0502020204030204" pitchFamily="34" charset="0"/>
                <a:cs typeface="Arial" panose="020B0604020202020204" pitchFamily="34" charset="0"/>
              </a:rPr>
              <a:t>go through the evidence </a:t>
            </a:r>
          </a:p>
          <a:p>
            <a:pPr fontAlgn="base">
              <a:lnSpc>
                <a:spcPct val="115000"/>
              </a:lnSpc>
              <a:spcAft>
                <a:spcPts val="1000"/>
              </a:spcAft>
              <a:buClrTx/>
            </a:pPr>
            <a:r>
              <a:rPr lang="en-GB" sz="2800">
                <a:effectLst/>
                <a:latin typeface="Arial" panose="020B0604020202020204" pitchFamily="34" charset="0"/>
                <a:ea typeface="Calibri" panose="020F0502020204030204" pitchFamily="34" charset="0"/>
                <a:cs typeface="Arial" panose="020B0604020202020204" pitchFamily="34" charset="0"/>
              </a:rPr>
              <a:t>make sure someone takes notes </a:t>
            </a:r>
          </a:p>
          <a:p>
            <a:endParaRPr lang="en-GB"/>
          </a:p>
          <a:p>
            <a:endParaRPr lang="en-GB"/>
          </a:p>
        </p:txBody>
      </p:sp>
    </p:spTree>
    <p:extLst>
      <p:ext uri="{BB962C8B-B14F-4D97-AF65-F5344CB8AC3E}">
        <p14:creationId xmlns:p14="http://schemas.microsoft.com/office/powerpoint/2010/main" val="392989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E392203-2AAE-B77D-242F-1233783FAF48}"/>
              </a:ext>
            </a:extLst>
          </p:cNvPr>
          <p:cNvSpPr>
            <a:spLocks noGrp="1"/>
          </p:cNvSpPr>
          <p:nvPr>
            <p:ph type="title"/>
          </p:nvPr>
        </p:nvSpPr>
        <p:spPr>
          <a:xfrm>
            <a:off x="804404" y="60366"/>
            <a:ext cx="7760988" cy="1653210"/>
          </a:xfrm>
        </p:spPr>
        <p:txBody>
          <a:bodyPr/>
          <a:lstStyle/>
          <a:p>
            <a:pPr fontAlgn="base">
              <a:lnSpc>
                <a:spcPct val="115000"/>
              </a:lnSpc>
              <a:spcAft>
                <a:spcPts val="1000"/>
              </a:spcAft>
            </a:pPr>
            <a:r>
              <a:rPr lang="en-GB" sz="4000" dirty="0">
                <a:effectLst/>
                <a:latin typeface="Arial" panose="020B0604020202020204" pitchFamily="34" charset="0"/>
                <a:ea typeface="Calibri" panose="020F0502020204030204" pitchFamily="34" charset="0"/>
                <a:cs typeface="Arial" panose="020B0604020202020204" pitchFamily="34" charset="0"/>
              </a:rPr>
              <a:t>The employee should be </a:t>
            </a:r>
            <a:br>
              <a:rPr lang="en-GB" sz="4000" dirty="0">
                <a:effectLst/>
                <a:latin typeface="Arial" panose="020B0604020202020204" pitchFamily="34" charset="0"/>
                <a:ea typeface="Calibri" panose="020F0502020204030204" pitchFamily="34" charset="0"/>
                <a:cs typeface="Arial" panose="020B0604020202020204" pitchFamily="34" charset="0"/>
              </a:rPr>
            </a:br>
            <a:r>
              <a:rPr lang="en-GB" sz="4000" dirty="0">
                <a:effectLst/>
                <a:latin typeface="Arial" panose="020B0604020202020204" pitchFamily="34" charset="0"/>
                <a:ea typeface="Calibri" panose="020F0502020204030204" pitchFamily="34" charset="0"/>
                <a:cs typeface="Arial" panose="020B0604020202020204" pitchFamily="34" charset="0"/>
              </a:rPr>
              <a:t>given the chance to:</a:t>
            </a:r>
          </a:p>
        </p:txBody>
      </p:sp>
      <p:sp>
        <p:nvSpPr>
          <p:cNvPr id="9" name="Content Placeholder 2">
            <a:extLst>
              <a:ext uri="{FF2B5EF4-FFF2-40B4-BE49-F238E27FC236}">
                <a16:creationId xmlns:a16="http://schemas.microsoft.com/office/drawing/2014/main" id="{5A145EAB-C4B8-7BE0-8678-9F2A88B90C78}"/>
              </a:ext>
            </a:extLst>
          </p:cNvPr>
          <p:cNvSpPr>
            <a:spLocks noGrp="1"/>
          </p:cNvSpPr>
          <p:nvPr>
            <p:ph idx="1"/>
          </p:nvPr>
        </p:nvSpPr>
        <p:spPr>
          <a:xfrm>
            <a:off x="804404" y="2063692"/>
            <a:ext cx="8591265" cy="4370664"/>
          </a:xfrm>
        </p:spPr>
        <p:txBody>
          <a:bodyPr>
            <a:normAutofit fontScale="70000" lnSpcReduction="20000"/>
          </a:bodyPr>
          <a:lstStyle/>
          <a:p>
            <a:pPr lvl="0" fontAlgn="base">
              <a:lnSpc>
                <a:spcPct val="115000"/>
              </a:lnSpc>
              <a:spcAft>
                <a:spcPts val="1000"/>
              </a:spcAft>
              <a:buClrTx/>
              <a:buFont typeface="Arial" panose="020B0604020202020204" pitchFamily="34" charset="0"/>
              <a:buChar char="•"/>
            </a:pPr>
            <a:r>
              <a:rPr lang="en-GB" sz="3400">
                <a:effectLst/>
                <a:latin typeface="Arial" panose="020B0604020202020204" pitchFamily="34" charset="0"/>
                <a:ea typeface="Calibri" panose="020F0502020204030204" pitchFamily="34" charset="0"/>
                <a:cs typeface="Arial" panose="020B0604020202020204" pitchFamily="34" charset="0"/>
              </a:rPr>
              <a:t>set out their case</a:t>
            </a:r>
          </a:p>
          <a:p>
            <a:pPr lvl="0" fontAlgn="base">
              <a:lnSpc>
                <a:spcPct val="115000"/>
              </a:lnSpc>
              <a:spcAft>
                <a:spcPts val="1000"/>
              </a:spcAft>
              <a:buClrTx/>
              <a:buFont typeface="Arial" panose="020B0604020202020204" pitchFamily="34" charset="0"/>
              <a:buChar char="•"/>
            </a:pPr>
            <a:r>
              <a:rPr lang="en-GB" sz="3400">
                <a:effectLst/>
                <a:latin typeface="Arial" panose="020B0604020202020204" pitchFamily="34" charset="0"/>
                <a:ea typeface="Calibri" panose="020F0502020204030204" pitchFamily="34" charset="0"/>
                <a:cs typeface="Arial" panose="020B0604020202020204" pitchFamily="34" charset="0"/>
              </a:rPr>
              <a:t>answer any allegations</a:t>
            </a:r>
          </a:p>
          <a:p>
            <a:pPr lvl="0" fontAlgn="base">
              <a:lnSpc>
                <a:spcPct val="115000"/>
              </a:lnSpc>
              <a:spcAft>
                <a:spcPts val="1000"/>
              </a:spcAft>
              <a:buClrTx/>
              <a:buFont typeface="Arial" panose="020B0604020202020204" pitchFamily="34" charset="0"/>
              <a:buChar char="•"/>
            </a:pPr>
            <a:r>
              <a:rPr lang="en-GB" sz="3400">
                <a:effectLst/>
                <a:latin typeface="Arial" panose="020B0604020202020204" pitchFamily="34" charset="0"/>
                <a:ea typeface="Calibri" panose="020F0502020204030204" pitchFamily="34" charset="0"/>
                <a:cs typeface="Arial" panose="020B0604020202020204" pitchFamily="34" charset="0"/>
              </a:rPr>
              <a:t>ask questions</a:t>
            </a:r>
          </a:p>
          <a:p>
            <a:pPr lvl="0" fontAlgn="base">
              <a:lnSpc>
                <a:spcPct val="115000"/>
              </a:lnSpc>
              <a:spcAft>
                <a:spcPts val="1000"/>
              </a:spcAft>
              <a:buClrTx/>
              <a:buFont typeface="Arial" panose="020B0604020202020204" pitchFamily="34" charset="0"/>
              <a:buChar char="•"/>
            </a:pPr>
            <a:r>
              <a:rPr lang="en-GB" sz="3400">
                <a:effectLst/>
                <a:latin typeface="Arial" panose="020B0604020202020204" pitchFamily="34" charset="0"/>
                <a:ea typeface="Calibri" panose="020F0502020204030204" pitchFamily="34" charset="0"/>
                <a:cs typeface="Arial" panose="020B0604020202020204" pitchFamily="34" charset="0"/>
              </a:rPr>
              <a:t>show evidence</a:t>
            </a:r>
          </a:p>
          <a:p>
            <a:pPr lvl="0" fontAlgn="base">
              <a:lnSpc>
                <a:spcPct val="115000"/>
              </a:lnSpc>
              <a:spcAft>
                <a:spcPts val="1000"/>
              </a:spcAft>
              <a:buClrTx/>
              <a:buFont typeface="Arial" panose="020B0604020202020204" pitchFamily="34" charset="0"/>
              <a:buChar char="•"/>
            </a:pPr>
            <a:r>
              <a:rPr lang="en-GB" sz="3400">
                <a:effectLst/>
                <a:latin typeface="Arial" panose="020B0604020202020204" pitchFamily="34" charset="0"/>
                <a:ea typeface="Calibri" panose="020F0502020204030204" pitchFamily="34" charset="0"/>
                <a:cs typeface="Arial" panose="020B0604020202020204" pitchFamily="34" charset="0"/>
              </a:rPr>
              <a:t>call relevant witnesses (with good notice)</a:t>
            </a:r>
          </a:p>
          <a:p>
            <a:pPr lvl="0" fontAlgn="base">
              <a:lnSpc>
                <a:spcPct val="115000"/>
              </a:lnSpc>
              <a:spcAft>
                <a:spcPts val="1000"/>
              </a:spcAft>
              <a:buClrTx/>
              <a:buFont typeface="Arial" panose="020B0604020202020204" pitchFamily="34" charset="0"/>
              <a:buChar char="•"/>
            </a:pPr>
            <a:r>
              <a:rPr lang="en-GB" sz="3400">
                <a:effectLst/>
                <a:latin typeface="Arial" panose="020B0604020202020204" pitchFamily="34" charset="0"/>
                <a:ea typeface="Calibri" panose="020F0502020204030204" pitchFamily="34" charset="0"/>
                <a:cs typeface="Arial" panose="020B0604020202020204" pitchFamily="34" charset="0"/>
              </a:rPr>
              <a:t>respond to any information given by witnesses</a:t>
            </a:r>
          </a:p>
          <a:p>
            <a:pPr lvl="0" fontAlgn="base">
              <a:lnSpc>
                <a:spcPct val="115000"/>
              </a:lnSpc>
              <a:spcAft>
                <a:spcPts val="1000"/>
              </a:spcAft>
              <a:buClrTx/>
              <a:buFont typeface="Arial" panose="020B0604020202020204" pitchFamily="34" charset="0"/>
              <a:buChar char="•"/>
            </a:pPr>
            <a:r>
              <a:rPr lang="en-GB" sz="3400">
                <a:effectLst/>
                <a:latin typeface="Arial" panose="020B0604020202020204" pitchFamily="34" charset="0"/>
                <a:ea typeface="Calibri" panose="020F0502020204030204" pitchFamily="34" charset="0"/>
                <a:cs typeface="Arial" panose="020B0604020202020204" pitchFamily="34" charset="0"/>
              </a:rPr>
              <a:t>choose if their companion can speak for them at the hearing</a:t>
            </a:r>
          </a:p>
          <a:p>
            <a:endParaRPr lang="en-GB"/>
          </a:p>
          <a:p>
            <a:endParaRPr lang="en-GB"/>
          </a:p>
        </p:txBody>
      </p:sp>
    </p:spTree>
    <p:extLst>
      <p:ext uri="{BB962C8B-B14F-4D97-AF65-F5344CB8AC3E}">
        <p14:creationId xmlns:p14="http://schemas.microsoft.com/office/powerpoint/2010/main" val="254793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Arial"/>
              <a:cs typeface="Arial"/>
            </a:endParaRPr>
          </a:p>
        </p:txBody>
      </p:sp>
      <p:sp>
        <p:nvSpPr>
          <p:cNvPr id="6" name="Title 1">
            <a:extLst>
              <a:ext uri="{FF2B5EF4-FFF2-40B4-BE49-F238E27FC236}">
                <a16:creationId xmlns:a16="http://schemas.microsoft.com/office/drawing/2014/main" id="{D5F816A8-62DB-34EB-4E9E-98E9A0196E24}"/>
              </a:ext>
            </a:extLst>
          </p:cNvPr>
          <p:cNvSpPr txBox="1">
            <a:spLocks/>
          </p:cNvSpPr>
          <p:nvPr/>
        </p:nvSpPr>
        <p:spPr>
          <a:xfrm>
            <a:off x="804404" y="60366"/>
            <a:ext cx="7760988" cy="1653210"/>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lnSpc>
                <a:spcPct val="115000"/>
              </a:lnSpc>
              <a:spcAft>
                <a:spcPts val="1000"/>
              </a:spcAft>
            </a:pPr>
            <a:r>
              <a:rPr lang="en-GB" sz="4000" dirty="0">
                <a:latin typeface="Arial" panose="020B0604020202020204" pitchFamily="34" charset="0"/>
                <a:ea typeface="Calibri" panose="020F0502020204030204" pitchFamily="34" charset="0"/>
                <a:cs typeface="Arial" panose="020B0604020202020204" pitchFamily="34" charset="0"/>
              </a:rPr>
              <a:t>The employee’s companion should be allowed to:</a:t>
            </a:r>
          </a:p>
        </p:txBody>
      </p:sp>
      <p:sp>
        <p:nvSpPr>
          <p:cNvPr id="7" name="Content Placeholder 2">
            <a:extLst>
              <a:ext uri="{FF2B5EF4-FFF2-40B4-BE49-F238E27FC236}">
                <a16:creationId xmlns:a16="http://schemas.microsoft.com/office/drawing/2014/main" id="{527475E2-AD30-5F17-0C7C-FFCF13602BA3}"/>
              </a:ext>
            </a:extLst>
          </p:cNvPr>
          <p:cNvSpPr txBox="1">
            <a:spLocks/>
          </p:cNvSpPr>
          <p:nvPr/>
        </p:nvSpPr>
        <p:spPr>
          <a:xfrm>
            <a:off x="804405" y="2063692"/>
            <a:ext cx="7760988" cy="3907337"/>
          </a:xfrm>
          <a:prstGeom prst="rect">
            <a:avLst/>
          </a:prstGeom>
        </p:spPr>
        <p:txBody>
          <a:bodyPr vert="horz" lIns="0" tIns="0" rIns="0" bIns="0" rtlCol="0" anchor="t">
            <a:normAutofit/>
          </a:bodyPr>
          <a:lstStyle>
            <a:lvl1pPr marL="0" indent="0" algn="l" defTabSz="457200" rtl="0" eaLnBrk="1" latinLnBrk="0" hangingPunct="1">
              <a:spcBef>
                <a:spcPts val="1000"/>
              </a:spcBef>
              <a:spcAft>
                <a:spcPts val="0"/>
              </a:spcAft>
              <a:buClr>
                <a:srgbClr val="FBD603"/>
              </a:buClr>
              <a:buSzPct val="100000"/>
              <a:buFont typeface="Arial" charset="0"/>
              <a:buNone/>
              <a:defRPr sz="2800" kern="1200">
                <a:solidFill>
                  <a:schemeClr val="tx1">
                    <a:lumMod val="95000"/>
                    <a:lumOff val="5000"/>
                  </a:schemeClr>
                </a:solidFill>
                <a:latin typeface="Arial" charset="0"/>
                <a:ea typeface="Arial" charset="0"/>
                <a:cs typeface="Arial" charset="0"/>
              </a:defRPr>
            </a:lvl1pPr>
            <a:lvl2pPr marL="457200" indent="0" algn="ctr" defTabSz="457200" rtl="0" eaLnBrk="1" latinLnBrk="0" hangingPunct="1">
              <a:spcBef>
                <a:spcPts val="1000"/>
              </a:spcBef>
              <a:spcAft>
                <a:spcPts val="0"/>
              </a:spcAft>
              <a:buClr>
                <a:srgbClr val="FBD603"/>
              </a:buClr>
              <a:buSzPct val="100000"/>
              <a:buFont typeface="Arial" charset="0"/>
              <a:buNone/>
              <a:defRPr sz="2400" kern="1200">
                <a:solidFill>
                  <a:schemeClr val="tx1">
                    <a:tint val="75000"/>
                  </a:schemeClr>
                </a:solidFill>
                <a:latin typeface="Arial" charset="0"/>
                <a:ea typeface="Arial" charset="0"/>
                <a:cs typeface="Arial" charset="0"/>
              </a:defRPr>
            </a:lvl2pPr>
            <a:lvl3pPr marL="914400" indent="0" algn="ctr" defTabSz="457200" rtl="0" eaLnBrk="1" latinLnBrk="0" hangingPunct="1">
              <a:spcBef>
                <a:spcPts val="1000"/>
              </a:spcBef>
              <a:spcAft>
                <a:spcPts val="0"/>
              </a:spcAft>
              <a:buClr>
                <a:srgbClr val="FBD603"/>
              </a:buClr>
              <a:buSzPct val="100000"/>
              <a:buFont typeface="Arial" charset="0"/>
              <a:buNone/>
              <a:defRPr sz="2000" kern="1200">
                <a:solidFill>
                  <a:schemeClr val="tx1">
                    <a:tint val="75000"/>
                  </a:schemeClr>
                </a:solidFill>
                <a:latin typeface="Arial" charset="0"/>
                <a:ea typeface="Arial" charset="0"/>
                <a:cs typeface="Arial" charset="0"/>
              </a:defRPr>
            </a:lvl3pPr>
            <a:lvl4pPr marL="1371600" indent="0" algn="ctr" defTabSz="457200" rtl="0" eaLnBrk="1" latinLnBrk="0" hangingPunct="1">
              <a:spcBef>
                <a:spcPts val="1000"/>
              </a:spcBef>
              <a:spcAft>
                <a:spcPts val="0"/>
              </a:spcAft>
              <a:buClr>
                <a:srgbClr val="FBD603"/>
              </a:buClr>
              <a:buSzPct val="100000"/>
              <a:buFont typeface="Arial" charset="0"/>
              <a:buNone/>
              <a:defRPr sz="1800" kern="1200">
                <a:solidFill>
                  <a:schemeClr val="tx1">
                    <a:tint val="75000"/>
                  </a:schemeClr>
                </a:solidFill>
                <a:latin typeface="Arial" charset="0"/>
                <a:ea typeface="Arial" charset="0"/>
                <a:cs typeface="Arial" charset="0"/>
              </a:defRPr>
            </a:lvl4pPr>
            <a:lvl5pPr marL="1828800" indent="0" algn="ctr" defTabSz="457200" rtl="0" eaLnBrk="1" latinLnBrk="0" hangingPunct="1">
              <a:spcBef>
                <a:spcPts val="1000"/>
              </a:spcBef>
              <a:spcAft>
                <a:spcPts val="0"/>
              </a:spcAft>
              <a:buClr>
                <a:srgbClr val="FBD603"/>
              </a:buClr>
              <a:buSzPct val="100000"/>
              <a:buFont typeface="Arial" charset="0"/>
              <a:buNone/>
              <a:defRPr sz="1600" kern="1200">
                <a:solidFill>
                  <a:schemeClr val="tx1">
                    <a:tint val="75000"/>
                  </a:schemeClr>
                </a:solidFill>
                <a:latin typeface="Arial" charset="0"/>
                <a:ea typeface="Arial" charset="0"/>
                <a:cs typeface="Arial"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fontAlgn="base">
              <a:lnSpc>
                <a:spcPct val="115000"/>
              </a:lnSpc>
              <a:spcAft>
                <a:spcPts val="1000"/>
              </a:spcAft>
              <a:buClrTx/>
              <a:buFont typeface="Arial" panose="020B0604020202020204" pitchFamily="34" charset="0"/>
              <a:buChar char="•"/>
            </a:pPr>
            <a:r>
              <a:rPr lang="en-GB" sz="2400">
                <a:latin typeface="Arial" panose="020B0604020202020204" pitchFamily="34" charset="0"/>
                <a:ea typeface="Calibri" panose="020F0502020204030204" pitchFamily="34" charset="0"/>
                <a:cs typeface="Arial" panose="020B0604020202020204" pitchFamily="34" charset="0"/>
              </a:rPr>
              <a:t>set out the employee’s case</a:t>
            </a:r>
          </a:p>
          <a:p>
            <a:pPr fontAlgn="base">
              <a:lnSpc>
                <a:spcPct val="115000"/>
              </a:lnSpc>
              <a:spcAft>
                <a:spcPts val="1000"/>
              </a:spcAft>
              <a:buClrTx/>
              <a:buFont typeface="Arial" panose="020B0604020202020204" pitchFamily="34" charset="0"/>
              <a:buChar char="•"/>
            </a:pPr>
            <a:r>
              <a:rPr lang="en-GB" sz="2400">
                <a:latin typeface="Arial" panose="020B0604020202020204" pitchFamily="34" charset="0"/>
                <a:ea typeface="Calibri" panose="020F0502020204030204" pitchFamily="34" charset="0"/>
                <a:cs typeface="Arial" panose="020B0604020202020204" pitchFamily="34" charset="0"/>
              </a:rPr>
              <a:t>respond for the employee to any comments or points made at the meeting</a:t>
            </a:r>
          </a:p>
          <a:p>
            <a:pPr fontAlgn="base">
              <a:lnSpc>
                <a:spcPct val="115000"/>
              </a:lnSpc>
              <a:spcAft>
                <a:spcPts val="1000"/>
              </a:spcAft>
              <a:buClrTx/>
              <a:buFont typeface="Arial" panose="020B0604020202020204" pitchFamily="34" charset="0"/>
              <a:buChar char="•"/>
            </a:pPr>
            <a:r>
              <a:rPr lang="en-GB" sz="2400">
                <a:latin typeface="Arial" panose="020B0604020202020204" pitchFamily="34" charset="0"/>
                <a:ea typeface="Calibri" panose="020F0502020204030204" pitchFamily="34" charset="0"/>
                <a:cs typeface="Arial" panose="020B0604020202020204" pitchFamily="34" charset="0"/>
              </a:rPr>
              <a:t>talk with the employee during the hearing</a:t>
            </a:r>
          </a:p>
          <a:p>
            <a:pPr fontAlgn="base">
              <a:lnSpc>
                <a:spcPct val="115000"/>
              </a:lnSpc>
              <a:spcAft>
                <a:spcPts val="1000"/>
              </a:spcAft>
              <a:buClrTx/>
              <a:buFont typeface="Arial" panose="020B0604020202020204" pitchFamily="34" charset="0"/>
              <a:buChar char="•"/>
            </a:pPr>
            <a:r>
              <a:rPr lang="en-GB" sz="2400">
                <a:latin typeface="Arial" panose="020B0604020202020204" pitchFamily="34" charset="0"/>
                <a:ea typeface="Calibri" panose="020F0502020204030204" pitchFamily="34" charset="0"/>
                <a:cs typeface="Arial" panose="020B0604020202020204" pitchFamily="34" charset="0"/>
              </a:rPr>
              <a:t>take notes</a:t>
            </a:r>
          </a:p>
          <a:p>
            <a:pPr fontAlgn="base">
              <a:lnSpc>
                <a:spcPct val="115000"/>
              </a:lnSpc>
              <a:spcAft>
                <a:spcPts val="1000"/>
              </a:spcAft>
              <a:buClrTx/>
              <a:buFont typeface="Arial" panose="020B0604020202020204" pitchFamily="34" charset="0"/>
              <a:buChar char="•"/>
            </a:pPr>
            <a:r>
              <a:rPr lang="en-GB" sz="2400">
                <a:latin typeface="Arial" panose="020B0604020202020204" pitchFamily="34" charset="0"/>
                <a:ea typeface="Calibri" panose="020F0502020204030204" pitchFamily="34" charset="0"/>
                <a:cs typeface="Arial" panose="020B0604020202020204" pitchFamily="34" charset="0"/>
              </a:rPr>
              <a:t>sum up the employee’s case at the end of the hearing</a:t>
            </a:r>
          </a:p>
          <a:p>
            <a:pPr>
              <a:buClrTx/>
              <a:buFont typeface="Arial" panose="020B0604020202020204" pitchFamily="34" charset="0"/>
              <a:buChar char="•"/>
            </a:pPr>
            <a:endParaRPr lang="en-GB"/>
          </a:p>
          <a:p>
            <a:endParaRPr lang="en-GB"/>
          </a:p>
        </p:txBody>
      </p:sp>
    </p:spTree>
    <p:extLst>
      <p:ext uri="{BB962C8B-B14F-4D97-AF65-F5344CB8AC3E}">
        <p14:creationId xmlns:p14="http://schemas.microsoft.com/office/powerpoint/2010/main" val="92225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01E3C-531C-87BC-D39C-8C0DEC847C4E}"/>
              </a:ext>
            </a:extLst>
          </p:cNvPr>
          <p:cNvSpPr txBox="1">
            <a:spLocks/>
          </p:cNvSpPr>
          <p:nvPr/>
        </p:nvSpPr>
        <p:spPr>
          <a:xfrm>
            <a:off x="629004" y="-336537"/>
            <a:ext cx="10121430" cy="2343899"/>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sz="3600">
                <a:latin typeface="Arial"/>
                <a:cs typeface="Arial"/>
              </a:rPr>
            </a:br>
            <a:r>
              <a:rPr lang="en-US" sz="3600">
                <a:latin typeface="Arial"/>
                <a:cs typeface="Arial"/>
              </a:rPr>
              <a:t>Activity C:</a:t>
            </a:r>
            <a:br>
              <a:rPr lang="en-US" sz="3600">
                <a:latin typeface="Arial"/>
                <a:cs typeface="Arial"/>
              </a:rPr>
            </a:br>
            <a:r>
              <a:rPr lang="en-US" sz="3600">
                <a:latin typeface="Arial"/>
                <a:cs typeface="Arial"/>
              </a:rPr>
              <a:t>The disciplinary hearing</a:t>
            </a:r>
          </a:p>
        </p:txBody>
      </p:sp>
      <p:sp>
        <p:nvSpPr>
          <p:cNvPr id="3" name="TextBox 2">
            <a:extLst>
              <a:ext uri="{FF2B5EF4-FFF2-40B4-BE49-F238E27FC236}">
                <a16:creationId xmlns:a16="http://schemas.microsoft.com/office/drawing/2014/main" id="{D9EA734C-5F59-68F1-1155-EA8D6A0B7621}"/>
              </a:ext>
            </a:extLst>
          </p:cNvPr>
          <p:cNvSpPr txBox="1"/>
          <p:nvPr/>
        </p:nvSpPr>
        <p:spPr>
          <a:xfrm>
            <a:off x="629004" y="2215173"/>
            <a:ext cx="5583446" cy="3884291"/>
          </a:xfrm>
          <a:prstGeom prst="rect">
            <a:avLst/>
          </a:prstGeom>
          <a:noFill/>
        </p:spPr>
        <p:txBody>
          <a:bodyPr wrap="square" lIns="0" tIns="0" rIns="0" bIns="0" rtlCol="0" anchor="t">
            <a:noAutofit/>
          </a:bodyPr>
          <a:lstStyle/>
          <a:p>
            <a:pPr>
              <a:spcBef>
                <a:spcPts val="900"/>
              </a:spcBef>
            </a:pPr>
            <a:r>
              <a:rPr lang="en-GB" sz="2400" dirty="0">
                <a:latin typeface="Arial"/>
                <a:cs typeface="Arial"/>
              </a:rPr>
              <a:t>We will practice accompanying the rep to an online hearing using role play. In pairs one will play the rep and the member. The management and HR will be played by the tutors. The hearing will be run twice in order for both groups to experience. We will then discuss as a group the outcome of the hearing and reflect on whether it could have gone better. </a:t>
            </a:r>
            <a:endParaRPr lang="en-US" sz="2400" dirty="0">
              <a:latin typeface="Arial"/>
              <a:cs typeface="Arial"/>
            </a:endParaRPr>
          </a:p>
        </p:txBody>
      </p:sp>
      <p:pic>
        <p:nvPicPr>
          <p:cNvPr id="6" name="question-mark.jpg" descr="question-mark.jpg">
            <a:extLst>
              <a:ext uri="{FF2B5EF4-FFF2-40B4-BE49-F238E27FC236}">
                <a16:creationId xmlns:a16="http://schemas.microsoft.com/office/drawing/2014/main" id="{1CF2D96C-22BB-AD89-A0C2-731761CD5F39}"/>
              </a:ext>
            </a:extLst>
          </p:cNvPr>
          <p:cNvPicPr>
            <a:picLocks noChangeAspect="1"/>
          </p:cNvPicPr>
          <p:nvPr/>
        </p:nvPicPr>
        <p:blipFill rotWithShape="1">
          <a:blip r:embed="rId3"/>
          <a:srcRect l="6550" r="4096"/>
          <a:stretch/>
        </p:blipFill>
        <p:spPr>
          <a:xfrm>
            <a:off x="6812175" y="2215173"/>
            <a:ext cx="4590284" cy="3219070"/>
          </a:xfrm>
          <a:prstGeom prst="rect">
            <a:avLst/>
          </a:prstGeom>
          <a:ln w="38100">
            <a:solidFill>
              <a:schemeClr val="bg1"/>
            </a:solidFill>
            <a:miter lim="400000"/>
          </a:ln>
        </p:spPr>
      </p:pic>
    </p:spTree>
    <p:extLst>
      <p:ext uri="{BB962C8B-B14F-4D97-AF65-F5344CB8AC3E}">
        <p14:creationId xmlns:p14="http://schemas.microsoft.com/office/powerpoint/2010/main" val="413164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081A4F5-8620-5A5C-B7FE-F8F8569DC6A2}"/>
              </a:ext>
            </a:extLst>
          </p:cNvPr>
          <p:cNvSpPr txBox="1">
            <a:spLocks/>
          </p:cNvSpPr>
          <p:nvPr/>
        </p:nvSpPr>
        <p:spPr>
          <a:xfrm>
            <a:off x="1356897" y="422523"/>
            <a:ext cx="7217478" cy="1113506"/>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atin typeface="Arial"/>
                <a:cs typeface="Arial"/>
              </a:rPr>
              <a:t>Feedback from Activity C</a:t>
            </a:r>
            <a:endParaRPr lang="en-US">
              <a:latin typeface="Arial"/>
              <a:cs typeface="Arial"/>
            </a:endParaRPr>
          </a:p>
        </p:txBody>
      </p:sp>
      <p:sp>
        <p:nvSpPr>
          <p:cNvPr id="9" name="TextBox 8">
            <a:extLst>
              <a:ext uri="{FF2B5EF4-FFF2-40B4-BE49-F238E27FC236}">
                <a16:creationId xmlns:a16="http://schemas.microsoft.com/office/drawing/2014/main" id="{260943CA-F595-5237-A57D-F344AB1BCB7D}"/>
              </a:ext>
            </a:extLst>
          </p:cNvPr>
          <p:cNvSpPr txBox="1"/>
          <p:nvPr/>
        </p:nvSpPr>
        <p:spPr>
          <a:xfrm>
            <a:off x="1356897" y="1956216"/>
            <a:ext cx="7094582" cy="1843790"/>
          </a:xfrm>
          <a:prstGeom prst="rect">
            <a:avLst/>
          </a:prstGeom>
          <a:noFill/>
        </p:spPr>
        <p:txBody>
          <a:bodyPr wrap="square" lIns="0" tIns="0" rIns="0" bIns="0" rtlCol="0">
            <a:noAutofit/>
          </a:bodyPr>
          <a:lstStyle/>
          <a:p>
            <a:pPr marL="342900" lvl="0" indent="-342900">
              <a:spcBef>
                <a:spcPts val="900"/>
              </a:spcBef>
              <a:buFont typeface="Arial"/>
              <a:buChar char="•"/>
            </a:pPr>
            <a:r>
              <a:rPr lang="en-GB" sz="2400">
                <a:latin typeface="Arial" panose="020B0604020202020204" pitchFamily="34" charset="0"/>
                <a:cs typeface="Arial" panose="020B0604020202020204" pitchFamily="34" charset="0"/>
              </a:rPr>
              <a:t>Did the hearing go to plan?</a:t>
            </a:r>
          </a:p>
          <a:p>
            <a:pPr marL="342900" lvl="0" indent="-342900">
              <a:spcBef>
                <a:spcPts val="900"/>
              </a:spcBef>
              <a:buFont typeface="Arial"/>
              <a:buChar char="•"/>
            </a:pPr>
            <a:r>
              <a:rPr lang="en-GB" sz="2400">
                <a:latin typeface="Arial" panose="020B0604020202020204" pitchFamily="34" charset="0"/>
                <a:cs typeface="Arial" panose="020B0604020202020204" pitchFamily="34" charset="0"/>
              </a:rPr>
              <a:t>What would you have done differently?</a:t>
            </a:r>
          </a:p>
          <a:p>
            <a:pPr marL="342900" lvl="0" indent="-342900">
              <a:spcBef>
                <a:spcPts val="900"/>
              </a:spcBef>
              <a:buFont typeface="Arial"/>
              <a:buChar char="•"/>
            </a:pPr>
            <a:r>
              <a:rPr lang="en-GB" sz="2400">
                <a:latin typeface="Arial" panose="020B0604020202020204" pitchFamily="34" charset="0"/>
                <a:cs typeface="Arial" panose="020B0604020202020204" pitchFamily="34" charset="0"/>
              </a:rPr>
              <a:t>What is the outcome acceptable?</a:t>
            </a:r>
          </a:p>
          <a:p>
            <a:pPr marL="342900" lvl="0" indent="-342900">
              <a:spcBef>
                <a:spcPts val="900"/>
              </a:spcBef>
              <a:buFont typeface="Arial"/>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353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FF0D3B1-B960-1777-2CE7-28859C3C7E74}"/>
              </a:ext>
            </a:extLst>
          </p:cNvPr>
          <p:cNvSpPr>
            <a:spLocks noGrp="1"/>
          </p:cNvSpPr>
          <p:nvPr>
            <p:ph type="title"/>
          </p:nvPr>
        </p:nvSpPr>
        <p:spPr>
          <a:xfrm>
            <a:off x="1076633" y="233870"/>
            <a:ext cx="8112977" cy="2471229"/>
          </a:xfrm>
        </p:spPr>
        <p:txBody>
          <a:bodyPr>
            <a:normAutofit fontScale="90000"/>
          </a:bodyPr>
          <a:lstStyle/>
          <a:p>
            <a:pPr lvl="0" defTabSz="914400" fontAlgn="base">
              <a:spcAft>
                <a:spcPct val="0"/>
              </a:spcAft>
              <a:tabLst>
                <a:tab pos="215900" algn="l"/>
              </a:tabLst>
            </a:pPr>
            <a:r>
              <a:rPr lang="en-GB" altLang="en-US" sz="4800" dirty="0" bmk="_Toc53412931">
                <a:solidFill>
                  <a:srgbClr val="000000"/>
                </a:solidFill>
                <a:latin typeface="Arial" pitchFamily="34" charset="0"/>
                <a:ea typeface="+mn-ea"/>
                <a:cs typeface="Arial" pitchFamily="34" charset="0"/>
              </a:rPr>
              <a:t>Putting what you’ve learnt</a:t>
            </a:r>
            <a:br>
              <a:rPr lang="en-GB" altLang="en-US" sz="4800" dirty="0" bmk="_Toc53412931">
                <a:solidFill>
                  <a:srgbClr val="000000"/>
                </a:solidFill>
                <a:latin typeface="Arial" pitchFamily="34" charset="0"/>
                <a:ea typeface="+mn-ea"/>
                <a:cs typeface="Arial" pitchFamily="34" charset="0"/>
              </a:rPr>
            </a:br>
            <a:r>
              <a:rPr lang="en-GB" altLang="en-US" sz="4800" dirty="0" bmk="_Toc53412931">
                <a:solidFill>
                  <a:srgbClr val="000000"/>
                </a:solidFill>
                <a:latin typeface="Arial" pitchFamily="34" charset="0"/>
                <a:ea typeface="+mn-ea"/>
                <a:cs typeface="Arial" pitchFamily="34" charset="0"/>
              </a:rPr>
              <a:t>into practice</a:t>
            </a:r>
            <a:br>
              <a:rPr lang="en-GB" altLang="en-US" sz="3200" dirty="0">
                <a:solidFill>
                  <a:srgbClr val="000000"/>
                </a:solidFill>
                <a:latin typeface="Arial" pitchFamily="34" charset="0"/>
                <a:ea typeface="+mn-ea"/>
                <a:cs typeface="Arial" pitchFamily="34" charset="0"/>
              </a:rPr>
            </a:br>
            <a:r>
              <a:rPr lang="en-GB" altLang="en-US" sz="1400" b="0" dirty="0">
                <a:solidFill>
                  <a:srgbClr val="000000"/>
                </a:solidFill>
                <a:latin typeface="Arial" pitchFamily="34" charset="0"/>
                <a:ea typeface="Times" charset="0"/>
                <a:cs typeface="Arial" pitchFamily="34" charset="0"/>
              </a:rPr>
              <a:t>Spend a few minutes thinking about what you would like to do when you get back to your workplace and what you need to achieve this</a:t>
            </a:r>
            <a:r>
              <a:rPr lang="en-GB" altLang="en-US" sz="1050" b="0" dirty="0">
                <a:solidFill>
                  <a:srgbClr val="000000"/>
                </a:solidFill>
                <a:latin typeface="Arial" pitchFamily="34" charset="0"/>
                <a:ea typeface="Times" charset="0"/>
                <a:cs typeface="Arial" pitchFamily="34" charset="0"/>
              </a:rPr>
              <a:t>.</a:t>
            </a:r>
            <a:br>
              <a:rPr lang="en-GB" altLang="en-US" sz="2000" b="0" dirty="0">
                <a:solidFill>
                  <a:srgbClr val="000000"/>
                </a:solidFill>
                <a:latin typeface="Arial" pitchFamily="34" charset="0"/>
                <a:ea typeface="+mn-ea"/>
                <a:cs typeface="Arial" pitchFamily="34" charset="0"/>
              </a:rPr>
            </a:br>
            <a:endParaRPr lang="en-GB" dirty="0"/>
          </a:p>
        </p:txBody>
      </p:sp>
      <p:graphicFrame>
        <p:nvGraphicFramePr>
          <p:cNvPr id="10" name="Content Placeholder 4">
            <a:extLst>
              <a:ext uri="{FF2B5EF4-FFF2-40B4-BE49-F238E27FC236}">
                <a16:creationId xmlns:a16="http://schemas.microsoft.com/office/drawing/2014/main" id="{FE2D2E14-4EC4-D3EC-D32F-A430269DE8BE}"/>
              </a:ext>
            </a:extLst>
          </p:cNvPr>
          <p:cNvGraphicFramePr>
            <a:graphicFrameLocks noGrp="1"/>
          </p:cNvGraphicFramePr>
          <p:nvPr>
            <p:ph idx="1"/>
            <p:extLst>
              <p:ext uri="{D42A27DB-BD31-4B8C-83A1-F6EECF244321}">
                <p14:modId xmlns:p14="http://schemas.microsoft.com/office/powerpoint/2010/main" val="1434823009"/>
              </p:ext>
            </p:extLst>
          </p:nvPr>
        </p:nvGraphicFramePr>
        <p:xfrm>
          <a:off x="2313106" y="2340910"/>
          <a:ext cx="4114800" cy="3944522"/>
        </p:xfrm>
        <a:graphic>
          <a:graphicData uri="http://schemas.openxmlformats.org/drawingml/2006/table">
            <a:tbl>
              <a:tblPr firstRow="1" firstCol="1" bandRow="1"/>
              <a:tblGrid>
                <a:gridCol w="4114800">
                  <a:extLst>
                    <a:ext uri="{9D8B030D-6E8A-4147-A177-3AD203B41FA5}">
                      <a16:colId xmlns:a16="http://schemas.microsoft.com/office/drawing/2014/main" val="20000"/>
                    </a:ext>
                  </a:extLst>
                </a:gridCol>
              </a:tblGrid>
              <a:tr h="659665">
                <a:tc>
                  <a:txBody>
                    <a:bodyPr/>
                    <a:lstStyle/>
                    <a:p>
                      <a:pPr>
                        <a:spcBef>
                          <a:spcPts val="900"/>
                        </a:spcBef>
                        <a:spcAft>
                          <a:spcPts val="0"/>
                        </a:spcAft>
                      </a:pPr>
                      <a:r>
                        <a:rPr lang="en-GB" sz="900" b="1">
                          <a:solidFill>
                            <a:srgbClr val="FFFFFF"/>
                          </a:solidFill>
                          <a:effectLst/>
                          <a:latin typeface="Arial"/>
                          <a:ea typeface="Times"/>
                        </a:rPr>
                        <a:t>Task</a:t>
                      </a:r>
                      <a:endParaRPr lang="en-GB" sz="500">
                        <a:effectLst/>
                        <a:latin typeface="Arial"/>
                        <a:ea typeface="Times"/>
                      </a:endParaRP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a:noFill/>
                    </a:lnB>
                    <a:solidFill>
                      <a:srgbClr val="1E998F"/>
                    </a:solidFill>
                  </a:tcPr>
                </a:tc>
                <a:extLst>
                  <a:ext uri="{0D108BD9-81ED-4DB2-BD59-A6C34878D82A}">
                    <a16:rowId xmlns:a16="http://schemas.microsoft.com/office/drawing/2014/main" val="10000"/>
                  </a:ext>
                </a:extLst>
              </a:tr>
              <a:tr h="720887">
                <a:tc>
                  <a:txBody>
                    <a:bodyPr/>
                    <a:lstStyle/>
                    <a:p>
                      <a:pPr>
                        <a:spcBef>
                          <a:spcPts val="900"/>
                        </a:spcBef>
                        <a:spcAft>
                          <a:spcPts val="0"/>
                        </a:spcAft>
                      </a:pPr>
                      <a:r>
                        <a:rPr lang="en-GB" sz="500">
                          <a:effectLst/>
                          <a:latin typeface="Arial"/>
                          <a:ea typeface="Times"/>
                        </a:rPr>
                        <a:t>Find out about your </a:t>
                      </a:r>
                      <a:r>
                        <a:rPr lang="en-GB" sz="500" err="1">
                          <a:effectLst/>
                          <a:latin typeface="Arial"/>
                          <a:ea typeface="Times"/>
                        </a:rPr>
                        <a:t>GDPR</a:t>
                      </a:r>
                      <a:r>
                        <a:rPr lang="en-GB" sz="500">
                          <a:effectLst/>
                          <a:latin typeface="Arial"/>
                          <a:ea typeface="Times"/>
                        </a:rPr>
                        <a:t> requirements and which resources you’ll have access </a:t>
                      </a:r>
                      <a:br>
                        <a:rPr lang="en-GB" sz="500">
                          <a:effectLst/>
                          <a:latin typeface="Arial"/>
                          <a:ea typeface="Times"/>
                        </a:rPr>
                      </a:br>
                      <a:r>
                        <a:rPr lang="en-GB" sz="500">
                          <a:effectLst/>
                          <a:latin typeface="Arial"/>
                          <a:ea typeface="Times"/>
                        </a:rPr>
                        <a:t>to as a case handler.</a:t>
                      </a:r>
                    </a:p>
                    <a:p>
                      <a:pPr marL="215900" indent="-215900">
                        <a:spcBef>
                          <a:spcPts val="600"/>
                        </a:spcBef>
                        <a:spcAft>
                          <a:spcPts val="0"/>
                        </a:spcAft>
                        <a:tabLst>
                          <a:tab pos="215900" algn="l"/>
                        </a:tabLst>
                      </a:pPr>
                      <a:r>
                        <a:rPr lang="en-GB" sz="500">
                          <a:effectLst/>
                          <a:latin typeface="Arial"/>
                          <a:ea typeface="Times"/>
                        </a:rPr>
                        <a:t> </a:t>
                      </a:r>
                    </a:p>
                    <a:p>
                      <a:pPr marL="215900" indent="-215900">
                        <a:spcBef>
                          <a:spcPts val="600"/>
                        </a:spcBef>
                        <a:spcAft>
                          <a:spcPts val="0"/>
                        </a:spcAft>
                        <a:tabLst>
                          <a:tab pos="215900" algn="l"/>
                        </a:tabLst>
                      </a:pPr>
                      <a:r>
                        <a:rPr lang="en-GB" sz="500">
                          <a:effectLst/>
                          <a:latin typeface="Arial"/>
                          <a:ea typeface="Times"/>
                        </a:rPr>
                        <a:t> </a:t>
                      </a:r>
                    </a:p>
                    <a:p>
                      <a:pPr marL="215900" indent="-215900">
                        <a:spcBef>
                          <a:spcPts val="600"/>
                        </a:spcBef>
                        <a:spcAft>
                          <a:spcPts val="0"/>
                        </a:spcAft>
                        <a:tabLst>
                          <a:tab pos="215900" algn="l"/>
                        </a:tabLst>
                      </a:pPr>
                      <a:r>
                        <a:rPr lang="en-GB" sz="500">
                          <a:effectLst/>
                          <a:latin typeface="Arial"/>
                          <a:ea typeface="Times"/>
                        </a:rPr>
                        <a:t> </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a:noFill/>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1"/>
                  </a:ext>
                </a:extLst>
              </a:tr>
              <a:tr h="436658">
                <a:tc>
                  <a:txBody>
                    <a:bodyPr/>
                    <a:lstStyle/>
                    <a:p>
                      <a:pPr marL="342900" lvl="0" indent="-342900">
                        <a:spcBef>
                          <a:spcPts val="600"/>
                        </a:spcBef>
                        <a:spcAft>
                          <a:spcPts val="0"/>
                        </a:spcAft>
                        <a:buFont typeface="Symbol"/>
                        <a:buChar char=""/>
                        <a:tabLst>
                          <a:tab pos="215900" algn="l"/>
                        </a:tabLst>
                      </a:pPr>
                      <a:r>
                        <a:rPr lang="en-GB" sz="500">
                          <a:effectLst/>
                          <a:latin typeface="Arial"/>
                          <a:ea typeface="Times"/>
                        </a:rPr>
                        <a:t>Do you feel ready to take on your first case?   </a:t>
                      </a:r>
                      <a:r>
                        <a:rPr lang="en-GB" sz="500" b="1">
                          <a:effectLst/>
                          <a:latin typeface="Arial"/>
                          <a:ea typeface="Times"/>
                        </a:rPr>
                        <a:t>Y / N</a:t>
                      </a:r>
                      <a:endParaRPr lang="en-GB" sz="500">
                        <a:effectLst/>
                        <a:latin typeface="Arial"/>
                        <a:ea typeface="Times"/>
                      </a:endParaRPr>
                    </a:p>
                    <a:p>
                      <a:pPr marL="215900" indent="-215900">
                        <a:spcBef>
                          <a:spcPts val="900"/>
                        </a:spcBef>
                        <a:spcAft>
                          <a:spcPts val="0"/>
                        </a:spcAft>
                        <a:tabLst>
                          <a:tab pos="215900" algn="l"/>
                        </a:tabLst>
                      </a:pPr>
                      <a:r>
                        <a:rPr lang="en-GB" sz="500">
                          <a:effectLst/>
                          <a:latin typeface="Arial"/>
                          <a:ea typeface="Times"/>
                        </a:rPr>
                        <a:t>If not, what else can we do to support you?</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2"/>
                  </a:ext>
                </a:extLst>
              </a:tr>
              <a:tr h="559556">
                <a:tc>
                  <a:txBody>
                    <a:bodyPr/>
                    <a:lstStyle/>
                    <a:p>
                      <a:pPr>
                        <a:spcBef>
                          <a:spcPts val="900"/>
                        </a:spcBef>
                        <a:spcAft>
                          <a:spcPts val="0"/>
                        </a:spcAft>
                      </a:pPr>
                      <a:r>
                        <a:rPr lang="en-GB" sz="500" dirty="0">
                          <a:effectLst/>
                          <a:latin typeface="Arial"/>
                          <a:ea typeface="Times"/>
                        </a:rPr>
                        <a:t>Ensure you’re familiar with the grievance/disciplinary procedures of your workplace.</a:t>
                      </a:r>
                    </a:p>
                    <a:p>
                      <a:pPr>
                        <a:spcBef>
                          <a:spcPts val="900"/>
                        </a:spcBef>
                        <a:spcAft>
                          <a:spcPts val="0"/>
                        </a:spcAft>
                      </a:pPr>
                      <a:r>
                        <a:rPr lang="en-GB" sz="500" dirty="0">
                          <a:effectLst/>
                          <a:latin typeface="Arial"/>
                          <a:ea typeface="Times"/>
                        </a:rPr>
                        <a:t>Do you have access to/know where to find your workplace policies?   </a:t>
                      </a:r>
                      <a:r>
                        <a:rPr lang="en-GB" sz="500" b="1" dirty="0">
                          <a:effectLst/>
                          <a:latin typeface="Arial"/>
                          <a:ea typeface="Times"/>
                        </a:rPr>
                        <a:t>Y / N</a:t>
                      </a:r>
                      <a:endParaRPr lang="en-GB" sz="500" dirty="0">
                        <a:effectLst/>
                        <a:latin typeface="Arial"/>
                        <a:ea typeface="Times"/>
                      </a:endParaRPr>
                    </a:p>
                    <a:p>
                      <a:pPr>
                        <a:spcBef>
                          <a:spcPts val="900"/>
                        </a:spcBef>
                        <a:spcAft>
                          <a:spcPts val="0"/>
                        </a:spcAft>
                      </a:pPr>
                      <a:r>
                        <a:rPr lang="en-GB" sz="500" dirty="0">
                          <a:effectLst/>
                          <a:latin typeface="Arial"/>
                          <a:ea typeface="Times"/>
                        </a:rPr>
                        <a:t>Are you able to be present in investigation meetings?   </a:t>
                      </a:r>
                      <a:r>
                        <a:rPr lang="en-GB" sz="500" b="1" dirty="0">
                          <a:effectLst/>
                          <a:latin typeface="Arial"/>
                          <a:ea typeface="Times"/>
                        </a:rPr>
                        <a:t>Y / N</a:t>
                      </a:r>
                      <a:endParaRPr lang="en-GB" sz="500" dirty="0">
                        <a:effectLst/>
                        <a:latin typeface="Arial"/>
                        <a:ea typeface="Times"/>
                      </a:endParaRP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3"/>
                  </a:ext>
                </a:extLst>
              </a:tr>
              <a:tr h="522251">
                <a:tc>
                  <a:txBody>
                    <a:bodyPr/>
                    <a:lstStyle/>
                    <a:p>
                      <a:pPr>
                        <a:spcBef>
                          <a:spcPts val="900"/>
                        </a:spcBef>
                        <a:spcAft>
                          <a:spcPts val="0"/>
                        </a:spcAft>
                      </a:pPr>
                      <a:r>
                        <a:rPr lang="en-GB" sz="500">
                          <a:effectLst/>
                          <a:latin typeface="Arial"/>
                          <a:ea typeface="Times"/>
                        </a:rPr>
                        <a:t>After attending this course, what will you stop doing?</a:t>
                      </a:r>
                    </a:p>
                    <a:p>
                      <a:pPr>
                        <a:spcBef>
                          <a:spcPts val="900"/>
                        </a:spcBef>
                        <a:spcAft>
                          <a:spcPts val="0"/>
                        </a:spcAft>
                      </a:pPr>
                      <a:r>
                        <a:rPr lang="en-GB" sz="500">
                          <a:effectLst/>
                          <a:latin typeface="Arial"/>
                          <a:ea typeface="Times"/>
                        </a:rPr>
                        <a:t> </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4"/>
                  </a:ext>
                </a:extLst>
              </a:tr>
              <a:tr h="521582">
                <a:tc>
                  <a:txBody>
                    <a:bodyPr/>
                    <a:lstStyle/>
                    <a:p>
                      <a:pPr>
                        <a:spcBef>
                          <a:spcPts val="900"/>
                        </a:spcBef>
                        <a:spcAft>
                          <a:spcPts val="0"/>
                        </a:spcAft>
                      </a:pPr>
                      <a:r>
                        <a:rPr lang="en-GB" sz="500">
                          <a:effectLst/>
                          <a:latin typeface="Arial"/>
                          <a:ea typeface="Times"/>
                        </a:rPr>
                        <a:t>After attending this course, what will you continue to do?</a:t>
                      </a:r>
                    </a:p>
                    <a:p>
                      <a:pPr>
                        <a:spcBef>
                          <a:spcPts val="900"/>
                        </a:spcBef>
                        <a:spcAft>
                          <a:spcPts val="0"/>
                        </a:spcAft>
                      </a:pPr>
                      <a:r>
                        <a:rPr lang="en-GB" sz="500">
                          <a:effectLst/>
                          <a:latin typeface="Arial"/>
                          <a:ea typeface="Times"/>
                        </a:rPr>
                        <a:t> </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5"/>
                  </a:ext>
                </a:extLst>
              </a:tr>
              <a:tr h="523923">
                <a:tc>
                  <a:txBody>
                    <a:bodyPr/>
                    <a:lstStyle/>
                    <a:p>
                      <a:pPr>
                        <a:spcBef>
                          <a:spcPts val="900"/>
                        </a:spcBef>
                        <a:spcAft>
                          <a:spcPts val="0"/>
                        </a:spcAft>
                      </a:pPr>
                      <a:r>
                        <a:rPr lang="en-GB" sz="500" dirty="0">
                          <a:effectLst/>
                          <a:latin typeface="Arial"/>
                          <a:ea typeface="Times"/>
                        </a:rPr>
                        <a:t>Based on your new knowledge, what will you start to do?</a:t>
                      </a:r>
                    </a:p>
                    <a:p>
                      <a:pPr>
                        <a:spcBef>
                          <a:spcPts val="900"/>
                        </a:spcBef>
                        <a:spcAft>
                          <a:spcPts val="0"/>
                        </a:spcAft>
                      </a:pPr>
                      <a:r>
                        <a:rPr lang="en-GB" sz="500" dirty="0">
                          <a:effectLst/>
                          <a:latin typeface="Arial"/>
                          <a:ea typeface="Times"/>
                        </a:rPr>
                        <a:t> </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52202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CCE38-52EF-8F19-620D-2D0B899FE69A}"/>
              </a:ext>
            </a:extLst>
          </p:cNvPr>
          <p:cNvSpPr txBox="1">
            <a:spLocks/>
          </p:cNvSpPr>
          <p:nvPr/>
        </p:nvSpPr>
        <p:spPr>
          <a:xfrm>
            <a:off x="1473691" y="266136"/>
            <a:ext cx="8870517" cy="1074713"/>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And finally</a:t>
            </a:r>
            <a:endParaRPr lang="en-US" dirty="0">
              <a:latin typeface="Arial"/>
              <a:cs typeface="Arial"/>
            </a:endParaRPr>
          </a:p>
        </p:txBody>
      </p:sp>
      <p:sp>
        <p:nvSpPr>
          <p:cNvPr id="5" name="TextBox 4">
            <a:extLst>
              <a:ext uri="{FF2B5EF4-FFF2-40B4-BE49-F238E27FC236}">
                <a16:creationId xmlns:a16="http://schemas.microsoft.com/office/drawing/2014/main" id="{735E7003-6603-9724-6889-80965046BA40}"/>
              </a:ext>
            </a:extLst>
          </p:cNvPr>
          <p:cNvSpPr txBox="1"/>
          <p:nvPr/>
        </p:nvSpPr>
        <p:spPr>
          <a:xfrm>
            <a:off x="1473693" y="1535837"/>
            <a:ext cx="6862440" cy="4724640"/>
          </a:xfrm>
          <a:prstGeom prst="rect">
            <a:avLst/>
          </a:prstGeom>
          <a:noFill/>
        </p:spPr>
        <p:txBody>
          <a:bodyPr wrap="square" lIns="0" tIns="0" rIns="0" bIns="0" rtlCol="0">
            <a:noAutofit/>
          </a:bodyPr>
          <a:lstStyle/>
          <a:p>
            <a:pPr>
              <a:spcBef>
                <a:spcPts val="900"/>
              </a:spcBef>
            </a:pPr>
            <a:r>
              <a:rPr lang="en-GB" sz="2200" b="1">
                <a:latin typeface="Arial" panose="020B0604020202020204" pitchFamily="34" charset="0"/>
                <a:cs typeface="Arial" panose="020B0604020202020204" pitchFamily="34" charset="0"/>
              </a:rPr>
              <a:t>I hope this training as been useful for you? </a:t>
            </a:r>
          </a:p>
          <a:p>
            <a:pPr>
              <a:spcBef>
                <a:spcPts val="900"/>
              </a:spcBef>
            </a:pPr>
            <a:r>
              <a:rPr lang="en-GB" sz="2000">
                <a:latin typeface="Arial" panose="020B0604020202020204" pitchFamily="34" charset="0"/>
                <a:cs typeface="Arial" panose="020B0604020202020204" pitchFamily="34" charset="0"/>
              </a:rPr>
              <a:t>Don’t forget the following:</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You will always be nervous when you start to represent members with their personal issues, just do your best</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If you are not sure ask a more experienced rep or a full-time officer that is what they are there for</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Your role as the rep is to ensure fairness is upheld in the workplace and policies are adhered to.</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If you reach an agreement with a manager in a meeting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back it up in writing. An example of the wording would be:</a:t>
            </a:r>
          </a:p>
          <a:p>
            <a:pPr marL="800100" lvl="1" indent="-342900">
              <a:spcBef>
                <a:spcPts val="900"/>
              </a:spcBef>
              <a:buFont typeface="Wingdings" pitchFamily="2" charset="2"/>
              <a:buChar char="§"/>
            </a:pPr>
            <a:r>
              <a:rPr lang="en-GB" sz="2000">
                <a:latin typeface="Arial" panose="020B0604020202020204" pitchFamily="34" charset="0"/>
                <a:cs typeface="Arial" panose="020B0604020202020204" pitchFamily="34" charset="0"/>
              </a:rPr>
              <a:t>Thank you for meeting me today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and just to clarify the following course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of action was agreed.</a:t>
            </a:r>
          </a:p>
        </p:txBody>
      </p:sp>
    </p:spTree>
    <p:extLst>
      <p:ext uri="{BB962C8B-B14F-4D97-AF65-F5344CB8AC3E}">
        <p14:creationId xmlns:p14="http://schemas.microsoft.com/office/powerpoint/2010/main" val="308748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
        <p:nvSpPr>
          <p:cNvPr id="6" name="Title 1">
            <a:extLst>
              <a:ext uri="{FF2B5EF4-FFF2-40B4-BE49-F238E27FC236}">
                <a16:creationId xmlns:a16="http://schemas.microsoft.com/office/drawing/2014/main" id="{2685E629-E963-3AF8-4447-5004275BC6AC}"/>
              </a:ext>
            </a:extLst>
          </p:cNvPr>
          <p:cNvSpPr>
            <a:spLocks noGrp="1"/>
          </p:cNvSpPr>
          <p:nvPr>
            <p:ph type="ctrTitle"/>
          </p:nvPr>
        </p:nvSpPr>
        <p:spPr>
          <a:xfrm>
            <a:off x="1505415" y="327169"/>
            <a:ext cx="6640295" cy="1392573"/>
          </a:xfrm>
        </p:spPr>
        <p:txBody>
          <a:bodyPr>
            <a:normAutofit/>
          </a:bodyPr>
          <a:lstStyle/>
          <a:p>
            <a:r>
              <a:rPr lang="en-US" sz="4000" dirty="0">
                <a:latin typeface="Arial"/>
                <a:cs typeface="Arial"/>
              </a:rPr>
              <a:t>What is a personal case?</a:t>
            </a:r>
          </a:p>
        </p:txBody>
      </p:sp>
      <p:sp>
        <p:nvSpPr>
          <p:cNvPr id="7" name="TextBox 6">
            <a:extLst>
              <a:ext uri="{FF2B5EF4-FFF2-40B4-BE49-F238E27FC236}">
                <a16:creationId xmlns:a16="http://schemas.microsoft.com/office/drawing/2014/main" id="{CA389E5C-6DB3-39C1-8391-8EFD1EE45943}"/>
              </a:ext>
            </a:extLst>
          </p:cNvPr>
          <p:cNvSpPr txBox="1"/>
          <p:nvPr/>
        </p:nvSpPr>
        <p:spPr>
          <a:xfrm>
            <a:off x="1505415" y="1914324"/>
            <a:ext cx="7856699" cy="4154984"/>
          </a:xfrm>
          <a:prstGeom prst="rect">
            <a:avLst/>
          </a:prstGeom>
          <a:noFill/>
        </p:spPr>
        <p:txBody>
          <a:bodyPr wrap="square" lIns="0" tIns="0" rIns="0" bIns="0" rtlCol="0">
            <a:noAutofit/>
          </a:bodyPr>
          <a:lstStyle/>
          <a:p>
            <a:pPr>
              <a:spcBef>
                <a:spcPts val="600"/>
              </a:spcBef>
            </a:pPr>
            <a:r>
              <a:rPr lang="en-GB" sz="2400">
                <a:latin typeface="Arial" panose="020B0604020202020204" pitchFamily="34" charset="0"/>
                <a:cs typeface="Arial" panose="020B0604020202020204" pitchFamily="34" charset="0"/>
              </a:rPr>
              <a:t>A problem a member has at work, this could be almost any issue that affects them as an individual.</a:t>
            </a:r>
          </a:p>
          <a:p>
            <a:pPr>
              <a:spcBef>
                <a:spcPts val="600"/>
              </a:spcBef>
            </a:pPr>
            <a:r>
              <a:rPr lang="en-GB" sz="2400">
                <a:latin typeface="Arial" panose="020B0604020202020204" pitchFamily="34" charset="0"/>
                <a:cs typeface="Arial" panose="020B0604020202020204" pitchFamily="34" charset="0"/>
              </a:rPr>
              <a:t>It could be:</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With another member of staff </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The working terms and conditions</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The employer has a problem with them</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Someone who is not employed by the same employer but they interact with (public, contractor, etc.)</a:t>
            </a:r>
          </a:p>
          <a:p>
            <a:pPr>
              <a:spcBef>
                <a:spcPts val="600"/>
              </a:spcBef>
            </a:pPr>
            <a:r>
              <a:rPr lang="en-GB" sz="2400">
                <a:latin typeface="Arial" panose="020B0604020202020204" pitchFamily="34" charset="0"/>
                <a:cs typeface="Arial" panose="020B0604020202020204" pitchFamily="34" charset="0"/>
              </a:rPr>
              <a:t>Sometimes it involves formal procedures and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may have implications for other members.</a:t>
            </a:r>
          </a:p>
        </p:txBody>
      </p:sp>
    </p:spTree>
    <p:extLst>
      <p:ext uri="{BB962C8B-B14F-4D97-AF65-F5344CB8AC3E}">
        <p14:creationId xmlns:p14="http://schemas.microsoft.com/office/powerpoint/2010/main" val="4274872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4157165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0164-9D24-B8A5-362B-67D2794D9576}"/>
              </a:ext>
            </a:extLst>
          </p:cNvPr>
          <p:cNvSpPr>
            <a:spLocks noGrp="1"/>
          </p:cNvSpPr>
          <p:nvPr>
            <p:ph type="title"/>
          </p:nvPr>
        </p:nvSpPr>
        <p:spPr>
          <a:xfrm>
            <a:off x="1475523" y="1690487"/>
            <a:ext cx="6661869" cy="1141406"/>
          </a:xfrm>
        </p:spPr>
        <p:txBody>
          <a:bodyPr>
            <a:normAutofit fontScale="90000"/>
          </a:bodyPr>
          <a:lstStyle/>
          <a:p>
            <a:r>
              <a:rPr lang="en-GB" dirty="0"/>
              <a:t>Evaluation &amp; EDI</a:t>
            </a:r>
            <a:br>
              <a:rPr lang="en-GB" dirty="0"/>
            </a:br>
            <a:endParaRPr lang="en-GB" dirty="0"/>
          </a:p>
        </p:txBody>
      </p:sp>
      <p:sp>
        <p:nvSpPr>
          <p:cNvPr id="3" name="Content Placeholder 2">
            <a:extLst>
              <a:ext uri="{FF2B5EF4-FFF2-40B4-BE49-F238E27FC236}">
                <a16:creationId xmlns:a16="http://schemas.microsoft.com/office/drawing/2014/main" id="{9C20E8AA-DD17-1F0F-6E12-61DE0342A484}"/>
              </a:ext>
            </a:extLst>
          </p:cNvPr>
          <p:cNvSpPr>
            <a:spLocks noGrp="1"/>
          </p:cNvSpPr>
          <p:nvPr>
            <p:ph idx="1"/>
          </p:nvPr>
        </p:nvSpPr>
        <p:spPr>
          <a:xfrm>
            <a:off x="3225865" y="3101314"/>
            <a:ext cx="7760988" cy="3139136"/>
          </a:xfrm>
        </p:spPr>
        <p:txBody>
          <a:bodyPr/>
          <a:lstStyle/>
          <a:p>
            <a:pPr marL="0" indent="0">
              <a:buNone/>
            </a:pPr>
            <a:r>
              <a:rPr lang="en-GB" sz="2400" dirty="0">
                <a:hlinkClick r:id="rId3"/>
              </a:rPr>
              <a:t>https://forms.office.com/e/5FCnzqRaMj</a:t>
            </a:r>
            <a:endParaRPr lang="en-GB" sz="2400" dirty="0"/>
          </a:p>
          <a:p>
            <a:pPr marL="0" indent="0">
              <a:buNone/>
            </a:pPr>
            <a:endParaRPr lang="en-GB" sz="2400" dirty="0"/>
          </a:p>
          <a:p>
            <a:pPr marL="0" indent="0">
              <a:buNone/>
            </a:pPr>
            <a:endParaRPr lang="en-GB" sz="2400" dirty="0"/>
          </a:p>
          <a:p>
            <a:pPr marL="0" indent="0">
              <a:buNone/>
            </a:pPr>
            <a:r>
              <a:rPr lang="en-GB" sz="2400" dirty="0">
                <a:hlinkClick r:id="rId4"/>
              </a:rPr>
              <a:t>https://forms.office.com/e/</a:t>
            </a:r>
            <a:br>
              <a:rPr lang="en-GB" sz="2400" dirty="0">
                <a:hlinkClick r:id="rId4"/>
              </a:rPr>
            </a:br>
            <a:r>
              <a:rPr lang="en-GB" sz="2400" dirty="0">
                <a:hlinkClick r:id="rId4"/>
              </a:rPr>
              <a:t>ZQmRFJYa6i?origin=lprLink</a:t>
            </a:r>
            <a:endParaRPr lang="en-GB" sz="2400" dirty="0"/>
          </a:p>
          <a:p>
            <a:endParaRPr lang="en-GB" dirty="0"/>
          </a:p>
        </p:txBody>
      </p:sp>
      <p:pic>
        <p:nvPicPr>
          <p:cNvPr id="4" name="Picture 3">
            <a:extLst>
              <a:ext uri="{FF2B5EF4-FFF2-40B4-BE49-F238E27FC236}">
                <a16:creationId xmlns:a16="http://schemas.microsoft.com/office/drawing/2014/main" id="{BE50D4E2-A857-2D86-6645-9E52BB99DE53}"/>
              </a:ext>
            </a:extLst>
          </p:cNvPr>
          <p:cNvPicPr>
            <a:picLocks noChangeAspect="1"/>
          </p:cNvPicPr>
          <p:nvPr/>
        </p:nvPicPr>
        <p:blipFill>
          <a:blip r:embed="rId5"/>
          <a:stretch>
            <a:fillRect/>
          </a:stretch>
        </p:blipFill>
        <p:spPr>
          <a:xfrm>
            <a:off x="1475523" y="2538874"/>
            <a:ext cx="1482527" cy="1487234"/>
          </a:xfrm>
          <a:prstGeom prst="rect">
            <a:avLst/>
          </a:prstGeom>
        </p:spPr>
      </p:pic>
      <p:pic>
        <p:nvPicPr>
          <p:cNvPr id="7" name="Picture 6">
            <a:extLst>
              <a:ext uri="{FF2B5EF4-FFF2-40B4-BE49-F238E27FC236}">
                <a16:creationId xmlns:a16="http://schemas.microsoft.com/office/drawing/2014/main" id="{8C1E2C5F-7DAD-27C0-5DD2-F98FD7B0E8A6}"/>
              </a:ext>
            </a:extLst>
          </p:cNvPr>
          <p:cNvPicPr>
            <a:picLocks noChangeAspect="1"/>
          </p:cNvPicPr>
          <p:nvPr/>
        </p:nvPicPr>
        <p:blipFill>
          <a:blip r:embed="rId6"/>
          <a:stretch>
            <a:fillRect/>
          </a:stretch>
        </p:blipFill>
        <p:spPr>
          <a:xfrm flipH="1">
            <a:off x="1475522" y="4276229"/>
            <a:ext cx="1482527" cy="1482527"/>
          </a:xfrm>
          <a:prstGeom prst="rect">
            <a:avLst/>
          </a:prstGeom>
        </p:spPr>
      </p:pic>
    </p:spTree>
    <p:extLst>
      <p:ext uri="{BB962C8B-B14F-4D97-AF65-F5344CB8AC3E}">
        <p14:creationId xmlns:p14="http://schemas.microsoft.com/office/powerpoint/2010/main" val="399830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8351C4B-4E47-5C06-97E1-EBC529369E31}"/>
              </a:ext>
            </a:extLst>
          </p:cNvPr>
          <p:cNvSpPr>
            <a:spLocks noGrp="1"/>
          </p:cNvSpPr>
          <p:nvPr>
            <p:ph type="ctrTitle"/>
          </p:nvPr>
        </p:nvSpPr>
        <p:spPr>
          <a:xfrm>
            <a:off x="1505415" y="211633"/>
            <a:ext cx="5720580" cy="2145722"/>
          </a:xfrm>
        </p:spPr>
        <p:txBody>
          <a:bodyPr>
            <a:normAutofit/>
          </a:bodyPr>
          <a:lstStyle/>
          <a:p>
            <a:r>
              <a:rPr lang="en-US" sz="4000" dirty="0">
                <a:latin typeface="Arial"/>
                <a:cs typeface="Arial"/>
              </a:rPr>
              <a:t>The member has rights in the workplace</a:t>
            </a:r>
          </a:p>
        </p:txBody>
      </p:sp>
      <p:sp>
        <p:nvSpPr>
          <p:cNvPr id="7" name="TextBox 6">
            <a:extLst>
              <a:ext uri="{FF2B5EF4-FFF2-40B4-BE49-F238E27FC236}">
                <a16:creationId xmlns:a16="http://schemas.microsoft.com/office/drawing/2014/main" id="{84266188-5AA2-0A70-C696-6672BD1641D9}"/>
              </a:ext>
            </a:extLst>
          </p:cNvPr>
          <p:cNvSpPr txBox="1"/>
          <p:nvPr/>
        </p:nvSpPr>
        <p:spPr>
          <a:xfrm>
            <a:off x="1505415" y="3192471"/>
            <a:ext cx="7856699" cy="3053005"/>
          </a:xfrm>
          <a:prstGeom prst="rect">
            <a:avLst/>
          </a:prstGeom>
          <a:noFill/>
        </p:spPr>
        <p:txBody>
          <a:bodyPr wrap="square" lIns="0" tIns="0" rIns="0" bIns="0" rtlCol="0">
            <a:noAutofit/>
          </a:bodyPr>
          <a:lstStyle/>
          <a:p>
            <a:pPr>
              <a:spcBef>
                <a:spcPts val="600"/>
              </a:spcBef>
            </a:pPr>
            <a:r>
              <a:rPr lang="en-GB" sz="2400" dirty="0">
                <a:solidFill>
                  <a:srgbClr val="000000"/>
                </a:solidFill>
                <a:latin typeface="Arial" panose="020B0604020202020204" pitchFamily="34" charset="0"/>
                <a:cs typeface="Arial" panose="020B0604020202020204" pitchFamily="34" charset="0"/>
              </a:rPr>
              <a:t>Some of the legal rights are;</a:t>
            </a:r>
          </a:p>
          <a:p>
            <a:pPr marL="342900" indent="-342900">
              <a:spcBef>
                <a:spcPts val="600"/>
              </a:spcBef>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To be paid according to contract of employment</a:t>
            </a:r>
          </a:p>
          <a:p>
            <a:pPr marL="342900" indent="-342900">
              <a:spcBef>
                <a:spcPts val="600"/>
              </a:spcBef>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Not to be unfairly dismissed (after two years’ service)</a:t>
            </a:r>
          </a:p>
          <a:p>
            <a:pPr marL="342900" indent="-342900">
              <a:spcBef>
                <a:spcPts val="600"/>
              </a:spcBef>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Not to be penalised other than through correct use of disciplinary procedure. </a:t>
            </a:r>
          </a:p>
          <a:p>
            <a:pPr marL="342900" indent="-342900">
              <a:spcBef>
                <a:spcPts val="600"/>
              </a:spcBef>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Not to be unlawfully discriminated against. </a:t>
            </a:r>
          </a:p>
        </p:txBody>
      </p:sp>
    </p:spTree>
    <p:extLst>
      <p:ext uri="{BB962C8B-B14F-4D97-AF65-F5344CB8AC3E}">
        <p14:creationId xmlns:p14="http://schemas.microsoft.com/office/powerpoint/2010/main" val="160161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9424DFF-35C5-C46F-CC9D-6649267045B7}"/>
              </a:ext>
            </a:extLst>
          </p:cNvPr>
          <p:cNvSpPr txBox="1">
            <a:spLocks/>
          </p:cNvSpPr>
          <p:nvPr/>
        </p:nvSpPr>
        <p:spPr>
          <a:xfrm>
            <a:off x="1505415" y="0"/>
            <a:ext cx="5720580" cy="1887523"/>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Arial"/>
                <a:cs typeface="Arial"/>
              </a:rPr>
              <a:t>Prospect’s role in a personal case</a:t>
            </a:r>
            <a:endParaRPr lang="en-US" dirty="0">
              <a:latin typeface="Arial"/>
              <a:cs typeface="Arial"/>
            </a:endParaRPr>
          </a:p>
        </p:txBody>
      </p:sp>
      <p:sp>
        <p:nvSpPr>
          <p:cNvPr id="9" name="TextBox 8">
            <a:extLst>
              <a:ext uri="{FF2B5EF4-FFF2-40B4-BE49-F238E27FC236}">
                <a16:creationId xmlns:a16="http://schemas.microsoft.com/office/drawing/2014/main" id="{4291B0A3-F812-20E6-446E-32FA7016FA5F}"/>
              </a:ext>
            </a:extLst>
          </p:cNvPr>
          <p:cNvSpPr txBox="1"/>
          <p:nvPr/>
        </p:nvSpPr>
        <p:spPr>
          <a:xfrm>
            <a:off x="1505415" y="2097248"/>
            <a:ext cx="7772809" cy="4685610"/>
          </a:xfrm>
          <a:prstGeom prst="rect">
            <a:avLst/>
          </a:prstGeom>
          <a:noFill/>
        </p:spPr>
        <p:txBody>
          <a:bodyPr wrap="square" lIns="0" tIns="0" rIns="0" bIns="0" rtlCol="0">
            <a:noAutofit/>
          </a:bodyPr>
          <a:lstStyle/>
          <a:p>
            <a:pPr>
              <a:spcBef>
                <a:spcPts val="600"/>
              </a:spcBef>
            </a:pPr>
            <a:r>
              <a:rPr lang="en-GB" b="1" dirty="0">
                <a:latin typeface="Arial" panose="020B0604020202020204" pitchFamily="34" charset="0"/>
                <a:cs typeface="Arial" panose="020B0604020202020204" pitchFamily="34" charset="0"/>
              </a:rPr>
              <a:t>To advise and support </a:t>
            </a:r>
            <a:r>
              <a:rPr lang="en-GB" b="1" u="sng" dirty="0">
                <a:latin typeface="Arial" panose="020B0604020202020204" pitchFamily="34" charset="0"/>
                <a:cs typeface="Arial" panose="020B0604020202020204" pitchFamily="34" charset="0"/>
              </a:rPr>
              <a:t>all</a:t>
            </a:r>
            <a:r>
              <a:rPr lang="en-GB" b="1" dirty="0">
                <a:latin typeface="Arial" panose="020B0604020202020204" pitchFamily="34" charset="0"/>
                <a:cs typeface="Arial" panose="020B0604020202020204" pitchFamily="34" charset="0"/>
              </a:rPr>
              <a:t> members with issues at work. </a:t>
            </a:r>
          </a:p>
          <a:p>
            <a:pPr marL="342900" indent="-34290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workplace and other legal assistance is offered at the union’s discretion and is decided on the facts and merits of each case. </a:t>
            </a:r>
          </a:p>
          <a:p>
            <a:pPr marL="342900" indent="-34290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We reserve the right not to provide assistance in relation to pre-existing issues. If a non-member asks you for help and you’re not sure how to respond, speak to your branch secretary or your full-time officer </a:t>
            </a:r>
          </a:p>
          <a:p>
            <a:pPr marL="342900" indent="-342900">
              <a:spcBef>
                <a:spcPts val="1200"/>
              </a:spcBef>
              <a:buFont typeface="Arial"/>
              <a:buChar char="•"/>
            </a:pPr>
            <a:r>
              <a:rPr lang="en-GB" dirty="0">
                <a:latin typeface="Arial" panose="020B0604020202020204" pitchFamily="34" charset="0"/>
                <a:cs typeface="Arial" panose="020B0604020202020204" pitchFamily="34" charset="0"/>
              </a:rPr>
              <a:t>This does not mean you have to agree with them but to see their rights are upheld and the member is treated fairly.</a:t>
            </a:r>
          </a:p>
          <a:p>
            <a:pPr marL="342900" indent="-342900">
              <a:spcBef>
                <a:spcPts val="600"/>
              </a:spcBef>
              <a:buFont typeface="Arial"/>
              <a:buChar char="•"/>
            </a:pPr>
            <a:r>
              <a:rPr lang="en-GB" dirty="0">
                <a:latin typeface="Arial" panose="020B0604020202020204" pitchFamily="34" charset="0"/>
                <a:cs typeface="Arial" panose="020B0604020202020204" pitchFamily="34" charset="0"/>
              </a:rPr>
              <a:t>Lay reps (you) make the best-case handlers as they know the working landscape, have a (hopefully good) relationship with the management and invariably know the member.</a:t>
            </a:r>
          </a:p>
          <a:p>
            <a:pPr marL="342900" indent="-342900">
              <a:spcBef>
                <a:spcPts val="600"/>
              </a:spcBef>
              <a:buFont typeface="Arial"/>
              <a:buChar char="•"/>
            </a:pPr>
            <a:r>
              <a:rPr lang="en-GB" dirty="0">
                <a:latin typeface="Arial" panose="020B0604020202020204" pitchFamily="34" charset="0"/>
                <a:cs typeface="Arial" panose="020B0604020202020204" pitchFamily="34" charset="0"/>
              </a:rPr>
              <a:t>Prospect tries to resolve all issues as swiftly as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possible and use the legal route if all fails.</a:t>
            </a:r>
          </a:p>
        </p:txBody>
      </p:sp>
    </p:spTree>
    <p:extLst>
      <p:ext uri="{BB962C8B-B14F-4D97-AF65-F5344CB8AC3E}">
        <p14:creationId xmlns:p14="http://schemas.microsoft.com/office/powerpoint/2010/main" val="310333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FEDBEB-F003-5543-09A9-7133186CA46B}"/>
              </a:ext>
            </a:extLst>
          </p:cNvPr>
          <p:cNvSpPr>
            <a:spLocks noGrp="1"/>
          </p:cNvSpPr>
          <p:nvPr>
            <p:ph type="title"/>
          </p:nvPr>
        </p:nvSpPr>
        <p:spPr>
          <a:xfrm>
            <a:off x="226587" y="988594"/>
            <a:ext cx="7760988" cy="697831"/>
          </a:xfrm>
        </p:spPr>
        <p:txBody>
          <a:bodyPr>
            <a:normAutofit fontScale="90000"/>
          </a:bodyPr>
          <a:lstStyle/>
          <a:p>
            <a:r>
              <a:rPr lang="en-GB" dirty="0"/>
              <a:t>Code of practice for Prospect reps</a:t>
            </a:r>
          </a:p>
        </p:txBody>
      </p:sp>
      <p:sp>
        <p:nvSpPr>
          <p:cNvPr id="9" name="Content Placeholder 2">
            <a:extLst>
              <a:ext uri="{FF2B5EF4-FFF2-40B4-BE49-F238E27FC236}">
                <a16:creationId xmlns:a16="http://schemas.microsoft.com/office/drawing/2014/main" id="{409CE462-5348-1E2C-32D4-E1D35F012369}"/>
              </a:ext>
            </a:extLst>
          </p:cNvPr>
          <p:cNvSpPr>
            <a:spLocks noGrp="1"/>
          </p:cNvSpPr>
          <p:nvPr>
            <p:ph idx="1"/>
          </p:nvPr>
        </p:nvSpPr>
        <p:spPr>
          <a:xfrm>
            <a:off x="337553" y="1959141"/>
            <a:ext cx="9314447" cy="4403557"/>
          </a:xfrm>
          <a:noFill/>
        </p:spPr>
        <p:txBody>
          <a:bodyPr>
            <a:normAutofit/>
          </a:bodyPr>
          <a:lstStyle/>
          <a:p>
            <a:pPr marL="0" indent="0">
              <a:buClrTx/>
              <a:buNone/>
            </a:pPr>
            <a:r>
              <a:rPr lang="en-GB" b="1" dirty="0"/>
              <a:t>Responsibilities</a:t>
            </a:r>
          </a:p>
          <a:p>
            <a:pPr>
              <a:buClrTx/>
            </a:pPr>
            <a:r>
              <a:rPr lang="en-GB" sz="2000" dirty="0"/>
              <a:t>Act honestly, responsibly and with integrity.</a:t>
            </a:r>
          </a:p>
          <a:p>
            <a:pPr>
              <a:buClrTx/>
            </a:pPr>
            <a:r>
              <a:rPr lang="en-GB" sz="2000" dirty="0"/>
              <a:t>Communicate respectfully and honestly. </a:t>
            </a:r>
          </a:p>
          <a:p>
            <a:pPr>
              <a:buClrTx/>
            </a:pPr>
            <a:r>
              <a:rPr lang="en-GB" sz="2000" dirty="0"/>
              <a:t>Treat others with fairness, dignity, and respect. </a:t>
            </a:r>
          </a:p>
          <a:p>
            <a:pPr>
              <a:buClrTx/>
            </a:pPr>
            <a:r>
              <a:rPr lang="en-GB" sz="2000" dirty="0"/>
              <a:t>Encourage the open expression of views at meetings but accept collective responsibility for all decisions and policies once finalised.</a:t>
            </a:r>
          </a:p>
          <a:p>
            <a:pPr>
              <a:buClrTx/>
            </a:pPr>
            <a:r>
              <a:rPr lang="en-GB" sz="2000" dirty="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7546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D361A5-A5CB-3E97-6160-DB26FB55AA4E}"/>
              </a:ext>
            </a:extLst>
          </p:cNvPr>
          <p:cNvSpPr txBox="1">
            <a:spLocks/>
          </p:cNvSpPr>
          <p:nvPr/>
        </p:nvSpPr>
        <p:spPr>
          <a:xfrm>
            <a:off x="418432" y="88900"/>
            <a:ext cx="8585868" cy="1320800"/>
          </a:xfrm>
          <a:prstGeom prst="rect">
            <a:avLst/>
          </a:prstGeom>
          <a:noFill/>
        </p:spPr>
        <p:txBody>
          <a:bodyPr vert="horz" lIns="0" tIns="0" rIns="0" bIns="0" rtlCol="0" anchor="b" anchorCtr="0">
            <a:normAutofit fontScale="97500"/>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a:t>Code of practice for Prospect reps</a:t>
            </a:r>
          </a:p>
        </p:txBody>
      </p:sp>
      <p:sp>
        <p:nvSpPr>
          <p:cNvPr id="6" name="Content Placeholder 2">
            <a:extLst>
              <a:ext uri="{FF2B5EF4-FFF2-40B4-BE49-F238E27FC236}">
                <a16:creationId xmlns:a16="http://schemas.microsoft.com/office/drawing/2014/main" id="{85352A86-60BD-067F-090E-F35DFA1E5BEB}"/>
              </a:ext>
            </a:extLst>
          </p:cNvPr>
          <p:cNvSpPr txBox="1">
            <a:spLocks/>
          </p:cNvSpPr>
          <p:nvPr/>
        </p:nvSpPr>
        <p:spPr>
          <a:xfrm>
            <a:off x="418432" y="1643646"/>
            <a:ext cx="9538368" cy="4291264"/>
          </a:xfrm>
          <a:prstGeom prst="rect">
            <a:avLst/>
          </a:prstGeom>
          <a:noFill/>
        </p:spPr>
        <p:txBody>
          <a:bodyPr vert="horz" lIns="0" tIns="0" rIns="0" bIns="0" rtlCol="0" anchor="t">
            <a:normAutofit/>
          </a:bodyPr>
          <a:lstStyle>
            <a:lvl1pPr marL="0" indent="0" algn="l" defTabSz="457200" rtl="0" eaLnBrk="1" latinLnBrk="0" hangingPunct="1">
              <a:spcBef>
                <a:spcPts val="1000"/>
              </a:spcBef>
              <a:spcAft>
                <a:spcPts val="0"/>
              </a:spcAft>
              <a:buClr>
                <a:srgbClr val="FBD603"/>
              </a:buClr>
              <a:buSzPct val="100000"/>
              <a:buFont typeface="Arial" charset="0"/>
              <a:buNone/>
              <a:defRPr sz="2800" kern="1200">
                <a:solidFill>
                  <a:schemeClr val="tx1">
                    <a:lumMod val="95000"/>
                    <a:lumOff val="5000"/>
                  </a:schemeClr>
                </a:solidFill>
                <a:latin typeface="Arial" charset="0"/>
                <a:ea typeface="Arial" charset="0"/>
                <a:cs typeface="Arial" charset="0"/>
              </a:defRPr>
            </a:lvl1pPr>
            <a:lvl2pPr marL="457200" indent="0" algn="ctr" defTabSz="457200" rtl="0" eaLnBrk="1" latinLnBrk="0" hangingPunct="1">
              <a:spcBef>
                <a:spcPts val="1000"/>
              </a:spcBef>
              <a:spcAft>
                <a:spcPts val="0"/>
              </a:spcAft>
              <a:buClr>
                <a:srgbClr val="FBD603"/>
              </a:buClr>
              <a:buSzPct val="100000"/>
              <a:buFont typeface="Arial" charset="0"/>
              <a:buNone/>
              <a:defRPr sz="2400" kern="1200">
                <a:solidFill>
                  <a:schemeClr val="tx1">
                    <a:tint val="75000"/>
                  </a:schemeClr>
                </a:solidFill>
                <a:latin typeface="Arial" charset="0"/>
                <a:ea typeface="Arial" charset="0"/>
                <a:cs typeface="Arial" charset="0"/>
              </a:defRPr>
            </a:lvl2pPr>
            <a:lvl3pPr marL="914400" indent="0" algn="ctr" defTabSz="457200" rtl="0" eaLnBrk="1" latinLnBrk="0" hangingPunct="1">
              <a:spcBef>
                <a:spcPts val="1000"/>
              </a:spcBef>
              <a:spcAft>
                <a:spcPts val="0"/>
              </a:spcAft>
              <a:buClr>
                <a:srgbClr val="FBD603"/>
              </a:buClr>
              <a:buSzPct val="100000"/>
              <a:buFont typeface="Arial" charset="0"/>
              <a:buNone/>
              <a:defRPr sz="2000" kern="1200">
                <a:solidFill>
                  <a:schemeClr val="tx1">
                    <a:tint val="75000"/>
                  </a:schemeClr>
                </a:solidFill>
                <a:latin typeface="Arial" charset="0"/>
                <a:ea typeface="Arial" charset="0"/>
                <a:cs typeface="Arial" charset="0"/>
              </a:defRPr>
            </a:lvl3pPr>
            <a:lvl4pPr marL="1371600" indent="0" algn="ctr" defTabSz="457200" rtl="0" eaLnBrk="1" latinLnBrk="0" hangingPunct="1">
              <a:spcBef>
                <a:spcPts val="1000"/>
              </a:spcBef>
              <a:spcAft>
                <a:spcPts val="0"/>
              </a:spcAft>
              <a:buClr>
                <a:srgbClr val="FBD603"/>
              </a:buClr>
              <a:buSzPct val="100000"/>
              <a:buFont typeface="Arial" charset="0"/>
              <a:buNone/>
              <a:defRPr sz="1800" kern="1200">
                <a:solidFill>
                  <a:schemeClr val="tx1">
                    <a:tint val="75000"/>
                  </a:schemeClr>
                </a:solidFill>
                <a:latin typeface="Arial" charset="0"/>
                <a:ea typeface="Arial" charset="0"/>
                <a:cs typeface="Arial" charset="0"/>
              </a:defRPr>
            </a:lvl4pPr>
            <a:lvl5pPr marL="1828800" indent="0" algn="ctr" defTabSz="457200" rtl="0" eaLnBrk="1" latinLnBrk="0" hangingPunct="1">
              <a:spcBef>
                <a:spcPts val="1000"/>
              </a:spcBef>
              <a:spcAft>
                <a:spcPts val="0"/>
              </a:spcAft>
              <a:buClr>
                <a:srgbClr val="FBD603"/>
              </a:buClr>
              <a:buSzPct val="100000"/>
              <a:buFont typeface="Arial" charset="0"/>
              <a:buNone/>
              <a:defRPr sz="1600" kern="1200">
                <a:solidFill>
                  <a:schemeClr val="tx1">
                    <a:tint val="75000"/>
                  </a:schemeClr>
                </a:solidFill>
                <a:latin typeface="Arial" charset="0"/>
                <a:ea typeface="Arial" charset="0"/>
                <a:cs typeface="Arial"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buClrTx/>
            </a:pPr>
            <a:r>
              <a:rPr lang="en-GB" b="1" dirty="0"/>
              <a:t>In representing Prospect, representatives must:</a:t>
            </a:r>
          </a:p>
          <a:p>
            <a:pPr>
              <a:buClrTx/>
            </a:pPr>
            <a:r>
              <a:rPr lang="en-GB" sz="2000" dirty="0"/>
              <a:t>Only speak or act on behalf of Prospect when authorised to do so and clarify the capacity in which you are speaking. </a:t>
            </a:r>
          </a:p>
          <a:p>
            <a:pPr>
              <a:buClrTx/>
            </a:pPr>
            <a:r>
              <a:rPr lang="en-GB" sz="2000" dirty="0"/>
              <a:t>Always be mindful of their responsibility to maintain and develop Prospect’s ethos and reputation.</a:t>
            </a:r>
          </a:p>
          <a:p>
            <a:pPr>
              <a:buClrTx/>
            </a:pPr>
            <a:r>
              <a:rPr lang="en-GB" sz="2000" dirty="0"/>
              <a:t>Declare any interests that may conflict with their role in Prospect, for example in a professional or political capacity.</a:t>
            </a:r>
          </a:p>
          <a:p>
            <a:pPr>
              <a:buClrTx/>
            </a:pPr>
            <a:r>
              <a:rPr lang="en-GB" sz="2000" dirty="0"/>
              <a:t>Respect confidentiality  and ensure GDPR compliance in dealing with any documents, material, or devices containing confidential information.  </a:t>
            </a:r>
          </a:p>
          <a:p>
            <a:pPr>
              <a:buClrTx/>
            </a:pPr>
            <a:r>
              <a:rPr lang="en-GB" sz="2000" dirty="0"/>
              <a:t>Not bring Prospect into disrepute, including through the use of email, social and mainstream media and other internet sites. </a:t>
            </a:r>
          </a:p>
        </p:txBody>
      </p:sp>
    </p:spTree>
    <p:extLst>
      <p:ext uri="{BB962C8B-B14F-4D97-AF65-F5344CB8AC3E}">
        <p14:creationId xmlns:p14="http://schemas.microsoft.com/office/powerpoint/2010/main" val="177802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A11DA8-F8C9-3172-670A-C8BB9F766F75}"/>
              </a:ext>
            </a:extLst>
          </p:cNvPr>
          <p:cNvSpPr>
            <a:spLocks noGrp="1"/>
          </p:cNvSpPr>
          <p:nvPr>
            <p:ph type="title"/>
          </p:nvPr>
        </p:nvSpPr>
        <p:spPr>
          <a:xfrm>
            <a:off x="1545578" y="809204"/>
            <a:ext cx="5178903" cy="1448473"/>
          </a:xfrm>
        </p:spPr>
        <p:txBody>
          <a:bodyPr>
            <a:normAutofit/>
          </a:bodyPr>
          <a:lstStyle/>
          <a:p>
            <a:r>
              <a:rPr lang="en-GB" dirty="0"/>
              <a:t>Possible arguments in mitigation</a:t>
            </a:r>
            <a:endParaRPr lang="en-US" dirty="0"/>
          </a:p>
        </p:txBody>
      </p:sp>
      <p:sp>
        <p:nvSpPr>
          <p:cNvPr id="9" name="Content Placeholder 2">
            <a:extLst>
              <a:ext uri="{FF2B5EF4-FFF2-40B4-BE49-F238E27FC236}">
                <a16:creationId xmlns:a16="http://schemas.microsoft.com/office/drawing/2014/main" id="{9A691C77-8C60-F70C-2FBE-032F1A7EC429}"/>
              </a:ext>
            </a:extLst>
          </p:cNvPr>
          <p:cNvSpPr>
            <a:spLocks noGrp="1"/>
          </p:cNvSpPr>
          <p:nvPr>
            <p:ph idx="1"/>
          </p:nvPr>
        </p:nvSpPr>
        <p:spPr>
          <a:xfrm>
            <a:off x="1545579" y="2468071"/>
            <a:ext cx="7420000" cy="3096558"/>
          </a:xfrm>
        </p:spPr>
        <p:txBody>
          <a:bodyPr>
            <a:normAutofit lnSpcReduction="10000"/>
          </a:bodyPr>
          <a:lstStyle/>
          <a:p>
            <a:pPr lvl="0">
              <a:buClr>
                <a:schemeClr val="tx1"/>
              </a:buClr>
            </a:pPr>
            <a:r>
              <a:rPr lang="en-GB"/>
              <a:t>A previous good employment record</a:t>
            </a:r>
          </a:p>
          <a:p>
            <a:pPr lvl="0">
              <a:buClr>
                <a:schemeClr val="tx1"/>
              </a:buClr>
            </a:pPr>
            <a:r>
              <a:rPr lang="en-GB"/>
              <a:t>Lack of information or training</a:t>
            </a:r>
          </a:p>
          <a:p>
            <a:pPr lvl="0">
              <a:buClr>
                <a:schemeClr val="tx1"/>
              </a:buClr>
            </a:pPr>
            <a:r>
              <a:rPr lang="en-GB"/>
              <a:t>Unclear or unwritten rules</a:t>
            </a:r>
          </a:p>
          <a:p>
            <a:pPr lvl="0">
              <a:buClr>
                <a:schemeClr val="tx1"/>
              </a:buClr>
            </a:pPr>
            <a:r>
              <a:rPr lang="en-GB"/>
              <a:t>Domestic pressures</a:t>
            </a:r>
          </a:p>
          <a:p>
            <a:pPr lvl="0">
              <a:buClr>
                <a:schemeClr val="tx1"/>
              </a:buClr>
            </a:pPr>
            <a:r>
              <a:rPr lang="en-GB"/>
              <a:t>Medical reasons</a:t>
            </a:r>
          </a:p>
          <a:p>
            <a:pPr lvl="0">
              <a:buClr>
                <a:schemeClr val="tx1"/>
              </a:buClr>
            </a:pPr>
            <a:r>
              <a:rPr lang="en-GB"/>
              <a:t>Poor or lack of investigation</a:t>
            </a:r>
          </a:p>
          <a:p>
            <a:endParaRPr lang="en-US"/>
          </a:p>
        </p:txBody>
      </p:sp>
    </p:spTree>
    <p:extLst>
      <p:ext uri="{BB962C8B-B14F-4D97-AF65-F5344CB8AC3E}">
        <p14:creationId xmlns:p14="http://schemas.microsoft.com/office/powerpoint/2010/main" val="21425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6407DC5-B617-BB38-B7C0-206653FE3BEF}"/>
              </a:ext>
            </a:extLst>
          </p:cNvPr>
          <p:cNvSpPr>
            <a:spLocks noGrp="1"/>
          </p:cNvSpPr>
          <p:nvPr>
            <p:ph type="ctrTitle"/>
          </p:nvPr>
        </p:nvSpPr>
        <p:spPr>
          <a:xfrm>
            <a:off x="1497026" y="582627"/>
            <a:ext cx="6044751" cy="886992"/>
          </a:xfrm>
        </p:spPr>
        <p:txBody>
          <a:bodyPr/>
          <a:lstStyle/>
          <a:p>
            <a:r>
              <a:rPr lang="en-GB" sz="4000" dirty="0">
                <a:latin typeface="Arial"/>
                <a:cs typeface="Arial"/>
              </a:rPr>
              <a:t>Next steps</a:t>
            </a:r>
            <a:endParaRPr lang="en-US" sz="4000" dirty="0">
              <a:latin typeface="Arial"/>
              <a:cs typeface="Arial"/>
            </a:endParaRPr>
          </a:p>
        </p:txBody>
      </p:sp>
      <p:sp>
        <p:nvSpPr>
          <p:cNvPr id="7" name="TextBox 6">
            <a:extLst>
              <a:ext uri="{FF2B5EF4-FFF2-40B4-BE49-F238E27FC236}">
                <a16:creationId xmlns:a16="http://schemas.microsoft.com/office/drawing/2014/main" id="{B288D407-3156-4118-2453-2CDFF845A188}"/>
              </a:ext>
            </a:extLst>
          </p:cNvPr>
          <p:cNvSpPr txBox="1"/>
          <p:nvPr/>
        </p:nvSpPr>
        <p:spPr>
          <a:xfrm>
            <a:off x="1440873" y="1469619"/>
            <a:ext cx="6958659" cy="3798659"/>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Advise the member of your view</a:t>
            </a:r>
          </a:p>
          <a:p>
            <a:pPr marL="342900" indent="-342900">
              <a:buFont typeface="Arial"/>
              <a:buChar char="•"/>
            </a:pPr>
            <a:r>
              <a:rPr lang="en-GB" sz="2200">
                <a:latin typeface="Arial" panose="020B0604020202020204" pitchFamily="34" charset="0"/>
                <a:cs typeface="Arial" panose="020B0604020202020204" pitchFamily="34" charset="0"/>
              </a:rPr>
              <a:t>What are the merits of the case</a:t>
            </a:r>
          </a:p>
          <a:p>
            <a:pPr marL="342900" indent="-342900">
              <a:buFont typeface="Arial"/>
              <a:buChar char="•"/>
            </a:pPr>
            <a:r>
              <a:rPr lang="en-GB" sz="2200">
                <a:latin typeface="Arial" panose="020B0604020202020204" pitchFamily="34" charset="0"/>
                <a:cs typeface="Arial" panose="020B0604020202020204" pitchFamily="34" charset="0"/>
              </a:rPr>
              <a:t>Assess the potential for success</a:t>
            </a:r>
          </a:p>
          <a:p>
            <a:pPr marL="342900" indent="-342900">
              <a:buFont typeface="Arial"/>
              <a:buChar char="•"/>
            </a:pPr>
            <a:r>
              <a:rPr lang="en-GB" sz="2200">
                <a:latin typeface="Arial" panose="020B0604020202020204" pitchFamily="34" charset="0"/>
                <a:cs typeface="Arial" panose="020B0604020202020204" pitchFamily="34" charset="0"/>
              </a:rPr>
              <a:t>How best to proceed</a:t>
            </a:r>
          </a:p>
          <a:p>
            <a:pPr marL="342900" indent="-342900">
              <a:buFont typeface="Arial"/>
              <a:buChar char="•"/>
            </a:pPr>
            <a:r>
              <a:rPr lang="en-GB" sz="2200">
                <a:latin typeface="Arial" panose="020B0604020202020204" pitchFamily="34" charset="0"/>
                <a:cs typeface="Arial" panose="020B0604020202020204" pitchFamily="34" charset="0"/>
              </a:rPr>
              <a:t>Manage expectation</a:t>
            </a:r>
          </a:p>
          <a:p>
            <a:pPr>
              <a:spcBef>
                <a:spcPts val="900"/>
              </a:spcBef>
            </a:pPr>
            <a:r>
              <a:rPr lang="en-GB" sz="2200" b="1">
                <a:latin typeface="Arial" panose="020B0604020202020204" pitchFamily="34" charset="0"/>
                <a:cs typeface="Arial" panose="020B0604020202020204" pitchFamily="34" charset="0"/>
              </a:rPr>
              <a:t>Informal resolution</a:t>
            </a:r>
          </a:p>
          <a:p>
            <a:pPr marL="342900" indent="-342900">
              <a:buFont typeface="Arial"/>
              <a:buChar char="•"/>
            </a:pPr>
            <a:r>
              <a:rPr lang="en-GB" sz="2200">
                <a:latin typeface="Arial" panose="020B0604020202020204" pitchFamily="34" charset="0"/>
                <a:cs typeface="Arial" panose="020B0604020202020204" pitchFamily="34" charset="0"/>
              </a:rPr>
              <a:t>Identify appropriate channel contacts to discuss</a:t>
            </a:r>
          </a:p>
          <a:p>
            <a:pPr marL="342900" indent="-342900">
              <a:buFont typeface="Arial"/>
              <a:buChar char="•"/>
            </a:pPr>
            <a:r>
              <a:rPr lang="en-GB" sz="2200">
                <a:latin typeface="Arial" panose="020B0604020202020204" pitchFamily="34" charset="0"/>
                <a:cs typeface="Arial" panose="020B0604020202020204" pitchFamily="34" charset="0"/>
              </a:rPr>
              <a:t>Decide who will pursue it</a:t>
            </a:r>
          </a:p>
          <a:p>
            <a:pPr>
              <a:spcBef>
                <a:spcPts val="900"/>
              </a:spcBef>
            </a:pPr>
            <a:r>
              <a:rPr lang="en-GB" sz="2200" b="1">
                <a:latin typeface="Arial" panose="020B0604020202020204" pitchFamily="34" charset="0"/>
                <a:cs typeface="Arial" panose="020B0604020202020204" pitchFamily="34" charset="0"/>
              </a:rPr>
              <a:t>Formal process</a:t>
            </a:r>
          </a:p>
          <a:p>
            <a:pPr marL="342900" indent="-342900">
              <a:buFont typeface="Arial"/>
              <a:buChar char="•"/>
            </a:pPr>
            <a:r>
              <a:rPr lang="en-GB" sz="2200">
                <a:latin typeface="Arial" panose="020B0604020202020204" pitchFamily="34" charset="0"/>
                <a:cs typeface="Arial" panose="020B0604020202020204" pitchFamily="34" charset="0"/>
              </a:rPr>
              <a:t>Identify what stage in the procedure the case is at</a:t>
            </a:r>
          </a:p>
          <a:p>
            <a:pPr marL="342900" indent="-342900">
              <a:buFont typeface="Arial"/>
              <a:buChar char="•"/>
            </a:pPr>
            <a:r>
              <a:rPr lang="en-GB" sz="2200">
                <a:latin typeface="Arial" panose="020B0604020202020204" pitchFamily="34" charset="0"/>
                <a:cs typeface="Arial" panose="020B0604020202020204" pitchFamily="34" charset="0"/>
              </a:rPr>
              <a:t>Prepare relevant documentation</a:t>
            </a:r>
          </a:p>
        </p:txBody>
      </p:sp>
      <p:sp>
        <p:nvSpPr>
          <p:cNvPr id="9" name="TextBox 8">
            <a:extLst>
              <a:ext uri="{FF2B5EF4-FFF2-40B4-BE49-F238E27FC236}">
                <a16:creationId xmlns:a16="http://schemas.microsoft.com/office/drawing/2014/main" id="{3145DB7A-033B-30B5-9F2D-CB9150BE41F6}"/>
              </a:ext>
            </a:extLst>
          </p:cNvPr>
          <p:cNvSpPr txBox="1"/>
          <p:nvPr/>
        </p:nvSpPr>
        <p:spPr>
          <a:xfrm>
            <a:off x="1497026" y="5388381"/>
            <a:ext cx="4183582" cy="677108"/>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Remember it is the members’ case not the reps</a:t>
            </a:r>
            <a:endParaRPr lang="en-US" sz="2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40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628472-F4F0-8C0B-C6F7-2CFC0444B69F}"/>
              </a:ext>
            </a:extLst>
          </p:cNvPr>
          <p:cNvSpPr>
            <a:spLocks noGrp="1"/>
          </p:cNvSpPr>
          <p:nvPr>
            <p:ph type="ctrTitle"/>
          </p:nvPr>
        </p:nvSpPr>
        <p:spPr>
          <a:xfrm>
            <a:off x="1480841" y="266136"/>
            <a:ext cx="8863367" cy="1384639"/>
          </a:xfrm>
        </p:spPr>
        <p:txBody>
          <a:bodyPr/>
          <a:lstStyle/>
          <a:p>
            <a:r>
              <a:rPr lang="en-GB" sz="4000">
                <a:latin typeface="Arial"/>
                <a:cs typeface="Arial"/>
              </a:rPr>
              <a:t>Hearings: Ground rules</a:t>
            </a:r>
            <a:endParaRPr lang="en-US" sz="4000">
              <a:latin typeface="Arial"/>
              <a:cs typeface="Arial"/>
            </a:endParaRPr>
          </a:p>
        </p:txBody>
      </p:sp>
      <p:sp>
        <p:nvSpPr>
          <p:cNvPr id="9" name="TextBox 8">
            <a:extLst>
              <a:ext uri="{FF2B5EF4-FFF2-40B4-BE49-F238E27FC236}">
                <a16:creationId xmlns:a16="http://schemas.microsoft.com/office/drawing/2014/main" id="{0AA63E6D-F136-2789-02A8-118D7B023C2E}"/>
              </a:ext>
            </a:extLst>
          </p:cNvPr>
          <p:cNvSpPr txBox="1"/>
          <p:nvPr/>
        </p:nvSpPr>
        <p:spPr>
          <a:xfrm>
            <a:off x="1480841" y="1869260"/>
            <a:ext cx="8504731" cy="3509739"/>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Employer procedures should make the role of union rep clear</a:t>
            </a:r>
          </a:p>
          <a:p>
            <a:pPr>
              <a:spcBef>
                <a:spcPts val="200"/>
              </a:spcBef>
            </a:pPr>
            <a:r>
              <a:rPr lang="en-GB" sz="2200" dirty="0">
                <a:latin typeface="Arial" panose="020B0604020202020204" pitchFamily="34" charset="0"/>
                <a:cs typeface="Arial" panose="020B0604020202020204" pitchFamily="34" charset="0"/>
              </a:rPr>
              <a:t>To be allowed to accompany the member</a:t>
            </a:r>
          </a:p>
          <a:p>
            <a:pPr marL="800100" lvl="1" indent="-342900">
              <a:spcBef>
                <a:spcPts val="200"/>
              </a:spcBef>
              <a:buFont typeface="Arial"/>
              <a:buChar char="•"/>
            </a:pPr>
            <a:r>
              <a:rPr lang="en-GB" sz="2200" dirty="0">
                <a:latin typeface="Arial" panose="020B0604020202020204" pitchFamily="34" charset="0"/>
                <a:cs typeface="Arial" panose="020B0604020202020204" pitchFamily="34" charset="0"/>
              </a:rPr>
              <a:t>To speak on behalf of the member</a:t>
            </a:r>
          </a:p>
          <a:p>
            <a:pPr marL="800100" lvl="1" indent="-342900">
              <a:spcBef>
                <a:spcPts val="200"/>
              </a:spcBef>
              <a:buFont typeface="Arial"/>
              <a:buChar char="•"/>
            </a:pPr>
            <a:r>
              <a:rPr lang="en-GB" sz="2200" dirty="0">
                <a:latin typeface="Arial" panose="020B0604020202020204" pitchFamily="34" charset="0"/>
                <a:cs typeface="Arial" panose="020B0604020202020204" pitchFamily="34" charset="0"/>
              </a:rPr>
              <a:t>To highlight missing or conflicting evidence</a:t>
            </a:r>
          </a:p>
          <a:p>
            <a:pPr marL="800100" lvl="1" indent="-342900">
              <a:spcBef>
                <a:spcPts val="200"/>
              </a:spcBef>
              <a:buFont typeface="Arial"/>
              <a:buChar char="•"/>
            </a:pPr>
            <a:r>
              <a:rPr lang="en-GB" sz="2200" dirty="0">
                <a:latin typeface="Arial" panose="020B0604020202020204" pitchFamily="34" charset="0"/>
                <a:cs typeface="Arial" panose="020B0604020202020204" pitchFamily="34" charset="0"/>
              </a:rPr>
              <a:t>To be able sum up the case</a:t>
            </a:r>
          </a:p>
          <a:p>
            <a:pPr marL="800100" lvl="1" indent="-342900">
              <a:spcBef>
                <a:spcPts val="200"/>
              </a:spcBef>
              <a:buFont typeface="Arial"/>
              <a:buChar char="•"/>
            </a:pPr>
            <a:r>
              <a:rPr lang="en-GB" sz="2200" b="1" u="sng" dirty="0">
                <a:latin typeface="Arial" panose="020B0604020202020204" pitchFamily="34" charset="0"/>
                <a:cs typeface="Arial" panose="020B0604020202020204" pitchFamily="34" charset="0"/>
              </a:rPr>
              <a:t>Not </a:t>
            </a:r>
            <a:r>
              <a:rPr lang="en-GB" sz="2200" dirty="0">
                <a:latin typeface="Arial" panose="020B0604020202020204" pitchFamily="34" charset="0"/>
                <a:cs typeface="Arial" panose="020B0604020202020204" pitchFamily="34" charset="0"/>
              </a:rPr>
              <a:t>to answer questions on behalf of the member</a:t>
            </a:r>
            <a:endParaRPr lang="en-GB" sz="2200" b="1" u="sng" dirty="0">
              <a:latin typeface="Arial" panose="020B0604020202020204" pitchFamily="34" charset="0"/>
              <a:cs typeface="Arial" panose="020B0604020202020204" pitchFamily="34" charset="0"/>
            </a:endParaRPr>
          </a:p>
          <a:p>
            <a:pPr>
              <a:spcBef>
                <a:spcPts val="900"/>
              </a:spcBef>
            </a:pPr>
            <a:r>
              <a:rPr lang="en-GB" sz="2200" b="1" dirty="0">
                <a:latin typeface="Arial" panose="020B0604020202020204" pitchFamily="34" charset="0"/>
                <a:cs typeface="Arial" panose="020B0604020202020204" pitchFamily="34" charset="0"/>
              </a:rPr>
              <a:t>You may request an adjournment</a:t>
            </a:r>
          </a:p>
          <a:p>
            <a:pPr marL="800100" lvl="1" indent="-342900">
              <a:buFont typeface="Arial"/>
              <a:buChar char="•"/>
            </a:pPr>
            <a:r>
              <a:rPr lang="en-GB" sz="2200" dirty="0">
                <a:latin typeface="Arial" panose="020B0604020202020204" pitchFamily="34" charset="0"/>
                <a:cs typeface="Arial" panose="020B0604020202020204" pitchFamily="34" charset="0"/>
              </a:rPr>
              <a:t>If the member is confused or distressed</a:t>
            </a:r>
          </a:p>
          <a:p>
            <a:pPr marL="800100" lvl="1" indent="-342900">
              <a:buFont typeface="Arial"/>
              <a:buChar char="•"/>
            </a:pPr>
            <a:r>
              <a:rPr lang="en-GB" sz="2200" dirty="0">
                <a:latin typeface="Arial" panose="020B0604020202020204" pitchFamily="34" charset="0"/>
                <a:cs typeface="Arial" panose="020B0604020202020204" pitchFamily="34" charset="0"/>
              </a:rPr>
              <a:t>If you hear something that is new to you!</a:t>
            </a:r>
          </a:p>
        </p:txBody>
      </p:sp>
      <p:sp>
        <p:nvSpPr>
          <p:cNvPr id="10" name="TextBox 9">
            <a:extLst>
              <a:ext uri="{FF2B5EF4-FFF2-40B4-BE49-F238E27FC236}">
                <a16:creationId xmlns:a16="http://schemas.microsoft.com/office/drawing/2014/main" id="{6FC1ACE2-EC46-9825-58B5-F2F1E9A3D59B}"/>
              </a:ext>
            </a:extLst>
          </p:cNvPr>
          <p:cNvSpPr txBox="1"/>
          <p:nvPr/>
        </p:nvSpPr>
        <p:spPr>
          <a:xfrm>
            <a:off x="1480841" y="5300283"/>
            <a:ext cx="5745347" cy="762953"/>
          </a:xfrm>
          <a:prstGeom prst="rect">
            <a:avLst/>
          </a:prstGeom>
          <a:noFill/>
        </p:spPr>
        <p:txBody>
          <a:bodyPr wrap="square" lIns="0" tIns="0" rIns="0" bIns="0" rtlCol="0">
            <a:noAutofit/>
          </a:bodyPr>
          <a:lstStyle/>
          <a:p>
            <a:r>
              <a:rPr lang="en-US" sz="2200">
                <a:latin typeface="Arial" panose="020B0604020202020204" pitchFamily="34" charset="0"/>
                <a:cs typeface="Arial" panose="020B0604020202020204" pitchFamily="34" charset="0"/>
              </a:rPr>
              <a:t>The Employment Relations Act refers to the right to accompany, not the right to represent </a:t>
            </a:r>
          </a:p>
          <a:p>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727387"/>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825BA9A48A5F438F6A5E807C83B901" ma:contentTypeVersion="6" ma:contentTypeDescription="Create a new document." ma:contentTypeScope="" ma:versionID="7185b9c8b7d76f4f1cbd9d00c62e82a7">
  <xsd:schema xmlns:xsd="http://www.w3.org/2001/XMLSchema" xmlns:xs="http://www.w3.org/2001/XMLSchema" xmlns:p="http://schemas.microsoft.com/office/2006/metadata/properties" xmlns:ns2="c4f27829-64e0-4142-b56b-30d2cba7f0d1" xmlns:ns3="f66c7bca-43d4-4337-ba7e-a9a509942dd5" targetNamespace="http://schemas.microsoft.com/office/2006/metadata/properties" ma:root="true" ma:fieldsID="8119b33a3259a45c77e215f8740c8f06" ns2:_="" ns3:_="">
    <xsd:import namespace="c4f27829-64e0-4142-b56b-30d2cba7f0d1"/>
    <xsd:import namespace="f66c7bca-43d4-4337-ba7e-a9a509942d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27829-64e0-4142-b56b-30d2cba7f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6c7bca-43d4-4337-ba7e-a9a509942dd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66c7bca-43d4-4337-ba7e-a9a509942dd5">
      <UserInfo>
        <DisplayName>Rachel Bennett</DisplayName>
        <AccountId>14</AccountId>
        <AccountType/>
      </UserInfo>
      <UserInfo>
        <DisplayName>Kathryn Sharratt</DisplayName>
        <AccountId>6</AccountId>
        <AccountType/>
      </UserInfo>
      <UserInfo>
        <DisplayName>Maria Torres-Quevedo</DisplayName>
        <AccountId>35</AccountId>
        <AccountType/>
      </UserInfo>
      <UserInfo>
        <DisplayName>Sam Gipson</DisplayName>
        <AccountId>13</AccountId>
        <AccountType/>
      </UserInfo>
      <UserInfo>
        <DisplayName>Gareth Spencer</DisplayName>
        <AccountId>19</AccountId>
        <AccountType/>
      </UserInfo>
    </SharedWithUsers>
  </documentManagement>
</p:properties>
</file>

<file path=customXml/itemProps1.xml><?xml version="1.0" encoding="utf-8"?>
<ds:datastoreItem xmlns:ds="http://schemas.openxmlformats.org/officeDocument/2006/customXml" ds:itemID="{E67A78F3-F870-4F1B-A0D2-6EF20A31EE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f27829-64e0-4142-b56b-30d2cba7f0d1"/>
    <ds:schemaRef ds:uri="f66c7bca-43d4-4337-ba7e-a9a509942d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3AEF80-5DF0-4E7A-B7C9-91A707E54C52}">
  <ds:schemaRefs>
    <ds:schemaRef ds:uri="http://schemas.microsoft.com/sharepoint/v3/contenttype/forms"/>
  </ds:schemaRefs>
</ds:datastoreItem>
</file>

<file path=customXml/itemProps3.xml><?xml version="1.0" encoding="utf-8"?>
<ds:datastoreItem xmlns:ds="http://schemas.openxmlformats.org/officeDocument/2006/customXml" ds:itemID="{39A55F77-6740-4D70-A6D4-BD3343CAE900}">
  <ds:schemaRefs>
    <ds:schemaRef ds:uri="http://schemas.microsoft.com/office/2006/metadata/properties"/>
    <ds:schemaRef ds:uri="http://schemas.microsoft.com/office/infopath/2007/PartnerControls"/>
    <ds:schemaRef ds:uri="f66c7bca-43d4-4337-ba7e-a9a509942dd5"/>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7304</TotalTime>
  <Words>3747</Words>
  <Application>Microsoft Office PowerPoint</Application>
  <PresentationFormat>Widescreen</PresentationFormat>
  <Paragraphs>309</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Segoe UI</vt:lpstr>
      <vt:lpstr>Symbol</vt:lpstr>
      <vt:lpstr>Wingdings</vt:lpstr>
      <vt:lpstr>Wingdings 3</vt:lpstr>
      <vt:lpstr>Prospect-Bectu-theme</vt:lpstr>
      <vt:lpstr>2019-01389-Template-Bectu-Powerpoint-template-Version-12-09-2019 (1)</vt:lpstr>
      <vt:lpstr>Formal hearing training</vt:lpstr>
      <vt:lpstr>What is a personal case?</vt:lpstr>
      <vt:lpstr>The member has rights in the workplace</vt:lpstr>
      <vt:lpstr>PowerPoint Presentation</vt:lpstr>
      <vt:lpstr>Code of practice for Prospect reps</vt:lpstr>
      <vt:lpstr>PowerPoint Presentation</vt:lpstr>
      <vt:lpstr>Possible arguments in mitigation</vt:lpstr>
      <vt:lpstr>Next steps</vt:lpstr>
      <vt:lpstr>Hearings: Ground rules</vt:lpstr>
      <vt:lpstr>PowerPoint Presentation</vt:lpstr>
      <vt:lpstr>Feedback from Activity B</vt:lpstr>
      <vt:lpstr>PowerPoint Presentation</vt:lpstr>
      <vt:lpstr>  The employer should: </vt:lpstr>
      <vt:lpstr>The employee should be  given the chance to:</vt:lpstr>
      <vt:lpstr>PowerPoint Presentation</vt:lpstr>
      <vt:lpstr>PowerPoint Presentation</vt:lpstr>
      <vt:lpstr>PowerPoint Presentation</vt:lpstr>
      <vt:lpstr>Putting what you’ve learnt into practice Spend a few minutes thinking about what you would like to do when you get back to your workplace and what you need to achieve this. </vt:lpstr>
      <vt:lpstr>PowerPoint Presentation</vt:lpstr>
      <vt:lpstr>Questions?</vt:lpstr>
      <vt:lpstr>Evaluation &amp; EDI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Martin Roberts</cp:lastModifiedBy>
  <cp:revision>121</cp:revision>
  <cp:lastPrinted>2020-02-04T12:16:45Z</cp:lastPrinted>
  <dcterms:created xsi:type="dcterms:W3CDTF">2019-10-02T11:31:35Z</dcterms:created>
  <dcterms:modified xsi:type="dcterms:W3CDTF">2025-10-14T08:43:07Z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732686997</vt:i4>
  </property>
  <property fmtid="{D5CDD505-2E9C-101B-9397-08002B2CF9AE}" pid="3" name="_NewReviewCycle">
    <vt:lpwstr/>
  </property>
  <property fmtid="{D5CDD505-2E9C-101B-9397-08002B2CF9AE}" pid="4" name="_EmailSubject">
    <vt:lpwstr>New materials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-2097654845</vt:i4>
  </property>
  <property fmtid="{D5CDD505-2E9C-101B-9397-08002B2CF9AE}" pid="8" name="ContentTypeId">
    <vt:lpwstr>0x01010047825BA9A48A5F438F6A5E807C83B901</vt:lpwstr>
  </property>
</Properties>
</file>