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1" r:id="rId4"/>
  </p:sldMasterIdLst>
  <p:notesMasterIdLst>
    <p:notesMasterId r:id="rId28"/>
  </p:notesMasterIdLst>
  <p:sldIdLst>
    <p:sldId id="563" r:id="rId5"/>
    <p:sldId id="517" r:id="rId6"/>
    <p:sldId id="516" r:id="rId7"/>
    <p:sldId id="575" r:id="rId8"/>
    <p:sldId id="524" r:id="rId9"/>
    <p:sldId id="525" r:id="rId10"/>
    <p:sldId id="559" r:id="rId11"/>
    <p:sldId id="561" r:id="rId12"/>
    <p:sldId id="554" r:id="rId13"/>
    <p:sldId id="553" r:id="rId14"/>
    <p:sldId id="510" r:id="rId15"/>
    <p:sldId id="512" r:id="rId16"/>
    <p:sldId id="535" r:id="rId17"/>
    <p:sldId id="582" r:id="rId18"/>
    <p:sldId id="569" r:id="rId19"/>
    <p:sldId id="583" r:id="rId20"/>
    <p:sldId id="576" r:id="rId21"/>
    <p:sldId id="564" r:id="rId22"/>
    <p:sldId id="577" r:id="rId23"/>
    <p:sldId id="585" r:id="rId24"/>
    <p:sldId id="584" r:id="rId25"/>
    <p:sldId id="580" r:id="rId26"/>
    <p:sldId id="5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EA1812E-541A-4E00-8D55-391E01B4ED15}">
          <p14:sldIdLst>
            <p14:sldId id="563"/>
            <p14:sldId id="517"/>
            <p14:sldId id="516"/>
            <p14:sldId id="575"/>
            <p14:sldId id="524"/>
            <p14:sldId id="525"/>
            <p14:sldId id="559"/>
            <p14:sldId id="561"/>
            <p14:sldId id="554"/>
            <p14:sldId id="553"/>
            <p14:sldId id="510"/>
            <p14:sldId id="512"/>
            <p14:sldId id="535"/>
            <p14:sldId id="582"/>
            <p14:sldId id="569"/>
            <p14:sldId id="583"/>
            <p14:sldId id="576"/>
            <p14:sldId id="564"/>
            <p14:sldId id="577"/>
            <p14:sldId id="585"/>
            <p14:sldId id="584"/>
            <p14:sldId id="580"/>
            <p14:sldId id="5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ryn Sharratt" initials="KS" lastIdx="1" clrIdx="0">
    <p:extLst>
      <p:ext uri="{19B8F6BF-5375-455C-9EA6-DF929625EA0E}">
        <p15:presenceInfo xmlns:p15="http://schemas.microsoft.com/office/powerpoint/2012/main" userId="S::Kathryn.Sharratt@prospect.org.uk::97cf956a-b3a7-4e73-864d-44684f77c5c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476"/>
    <a:srgbClr val="FEC86E"/>
    <a:srgbClr val="FBD603"/>
    <a:srgbClr val="2829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01E46F-1EDF-4AFD-A9BD-CBFA8679D7BB}" v="2" dt="2026-01-15T08:26:44.5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52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15DA62-4405-464B-BF57-F5E50E7D2E39}" type="doc">
      <dgm:prSet loTypeId="urn:microsoft.com/office/officeart/2008/layout/RadialCluster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CE26BE-6F8A-EF4A-9204-432F53FB553E}">
      <dgm:prSet phldrT="[Text]"/>
      <dgm:spPr>
        <a:solidFill>
          <a:schemeClr val="accent4"/>
        </a:solidFill>
        <a:ln>
          <a:noFill/>
        </a:ln>
      </dgm:spPr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Branch</a:t>
          </a:r>
        </a:p>
      </dgm:t>
    </dgm:pt>
    <dgm:pt modelId="{D11F89BB-D217-5048-9B14-52CFE7D86F88}" type="parTrans" cxnId="{F7A08F11-FCBC-7F41-A9AD-0FF529C3A75A}">
      <dgm:prSet/>
      <dgm:spPr/>
      <dgm:t>
        <a:bodyPr/>
        <a:lstStyle/>
        <a:p>
          <a:endParaRPr lang="en-US"/>
        </a:p>
      </dgm:t>
    </dgm:pt>
    <dgm:pt modelId="{F2A33954-AF99-834C-827F-ED7345A2E5CE}" type="sibTrans" cxnId="{F7A08F11-FCBC-7F41-A9AD-0FF529C3A75A}">
      <dgm:prSet/>
      <dgm:spPr/>
      <dgm:t>
        <a:bodyPr/>
        <a:lstStyle/>
        <a:p>
          <a:endParaRPr lang="en-US"/>
        </a:p>
      </dgm:t>
    </dgm:pt>
    <dgm:pt modelId="{ABB89D95-93CF-DE4D-9CDA-94B5F0C61D35}">
      <dgm:prSet phldrT="[Text]"/>
      <dgm:spPr>
        <a:solidFill>
          <a:schemeClr val="accent1"/>
        </a:solidFill>
        <a:ln>
          <a:noFill/>
        </a:ln>
      </dgm:spPr>
      <dgm:t>
        <a:bodyPr/>
        <a:lstStyle/>
        <a:p>
          <a:endParaRPr lang="en-US"/>
        </a:p>
      </dgm:t>
    </dgm:pt>
    <dgm:pt modelId="{E757666E-46E8-104E-A427-61604F14C8C0}" type="parTrans" cxnId="{227C3C9D-0DF2-A54C-9CA2-95EC0E31B090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3038624B-00E3-3C46-9CDA-DAF4DCD2767C}" type="sibTrans" cxnId="{227C3C9D-0DF2-A54C-9CA2-95EC0E31B090}">
      <dgm:prSet/>
      <dgm:spPr/>
      <dgm:t>
        <a:bodyPr/>
        <a:lstStyle/>
        <a:p>
          <a:endParaRPr lang="en-US"/>
        </a:p>
      </dgm:t>
    </dgm:pt>
    <dgm:pt modelId="{C89F8BA4-CF26-494D-95B9-90213DEFAE54}">
      <dgm:prSet phldrT="[Text]"/>
      <dgm:spPr>
        <a:solidFill>
          <a:schemeClr val="accent2"/>
        </a:solidFill>
        <a:ln>
          <a:noFill/>
        </a:ln>
      </dgm:spPr>
      <dgm:t>
        <a:bodyPr/>
        <a:lstStyle/>
        <a:p>
          <a:endParaRPr lang="en-US"/>
        </a:p>
      </dgm:t>
    </dgm:pt>
    <dgm:pt modelId="{ADCDA730-E985-3349-AB66-0A848F147953}" type="parTrans" cxnId="{753B417E-7344-2C43-9B9E-F774745FB807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8B38DC2D-9F20-CB41-BF3C-9A1BE2FEA5AB}" type="sibTrans" cxnId="{753B417E-7344-2C43-9B9E-F774745FB807}">
      <dgm:prSet/>
      <dgm:spPr/>
      <dgm:t>
        <a:bodyPr/>
        <a:lstStyle/>
        <a:p>
          <a:endParaRPr lang="en-US"/>
        </a:p>
      </dgm:t>
    </dgm:pt>
    <dgm:pt modelId="{F731C72E-5B8C-514E-B09F-8E8A7FCA8C9E}">
      <dgm:prSet phldrT="[Text]"/>
      <dgm:spPr>
        <a:solidFill>
          <a:schemeClr val="accent3"/>
        </a:solidFill>
        <a:ln>
          <a:noFill/>
        </a:ln>
      </dgm:spPr>
      <dgm:t>
        <a:bodyPr/>
        <a:lstStyle/>
        <a:p>
          <a:endParaRPr lang="en-US"/>
        </a:p>
      </dgm:t>
    </dgm:pt>
    <dgm:pt modelId="{E93DCE03-7D86-8649-9CC2-0F716CAC1A03}" type="parTrans" cxnId="{A66CF593-8203-4144-993D-1E288344A746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9C220060-EF32-8743-B41F-642C3FFDC609}" type="sibTrans" cxnId="{A66CF593-8203-4144-993D-1E288344A746}">
      <dgm:prSet/>
      <dgm:spPr/>
      <dgm:t>
        <a:bodyPr/>
        <a:lstStyle/>
        <a:p>
          <a:endParaRPr lang="en-US"/>
        </a:p>
      </dgm:t>
    </dgm:pt>
    <dgm:pt modelId="{CD1C49BE-1FC9-0C41-BD69-ECDE70E15383}" type="pres">
      <dgm:prSet presAssocID="{B815DA62-4405-464B-BF57-F5E50E7D2E3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2DC86A7B-ACE9-C64D-AA91-0D34CC73A6CA}" type="pres">
      <dgm:prSet presAssocID="{41CE26BE-6F8A-EF4A-9204-432F53FB553E}" presName="singleCycle" presStyleCnt="0"/>
      <dgm:spPr/>
    </dgm:pt>
    <dgm:pt modelId="{5FFDB66C-E4E5-E943-94B2-8B9CF291597B}" type="pres">
      <dgm:prSet presAssocID="{41CE26BE-6F8A-EF4A-9204-432F53FB553E}" presName="singleCenter" presStyleLbl="node1" presStyleIdx="0" presStyleCnt="4" custScaleX="297366" custLinFactNeighborX="1011" custLinFactNeighborY="-22111">
        <dgm:presLayoutVars>
          <dgm:chMax val="7"/>
          <dgm:chPref val="7"/>
        </dgm:presLayoutVars>
      </dgm:prSet>
      <dgm:spPr/>
    </dgm:pt>
    <dgm:pt modelId="{467438CA-410A-4149-B4F0-7B0BC1EA22C3}" type="pres">
      <dgm:prSet presAssocID="{E757666E-46E8-104E-A427-61604F14C8C0}" presName="Name56" presStyleLbl="parChTrans1D2" presStyleIdx="0" presStyleCnt="3"/>
      <dgm:spPr/>
    </dgm:pt>
    <dgm:pt modelId="{E82A73FD-E5C4-AF42-A44C-E0BBAA237F43}" type="pres">
      <dgm:prSet presAssocID="{ABB89D95-93CF-DE4D-9CDA-94B5F0C61D35}" presName="text0" presStyleLbl="node1" presStyleIdx="1" presStyleCnt="4" custScaleX="298547" custRadScaleRad="111677" custRadScaleInc="987">
        <dgm:presLayoutVars>
          <dgm:bulletEnabled val="1"/>
        </dgm:presLayoutVars>
      </dgm:prSet>
      <dgm:spPr/>
    </dgm:pt>
    <dgm:pt modelId="{13CB2D4B-AA3A-7142-8EEF-93D31822CDE0}" type="pres">
      <dgm:prSet presAssocID="{ADCDA730-E985-3349-AB66-0A848F147953}" presName="Name56" presStyleLbl="parChTrans1D2" presStyleIdx="1" presStyleCnt="3"/>
      <dgm:spPr/>
    </dgm:pt>
    <dgm:pt modelId="{38F39A67-3B67-B84A-BA30-104941BE5EDB}" type="pres">
      <dgm:prSet presAssocID="{C89F8BA4-CF26-494D-95B9-90213DEFAE54}" presName="text0" presStyleLbl="node1" presStyleIdx="2" presStyleCnt="4" custScaleX="349071" custRadScaleRad="91709" custRadScaleInc="-17982">
        <dgm:presLayoutVars>
          <dgm:bulletEnabled val="1"/>
        </dgm:presLayoutVars>
      </dgm:prSet>
      <dgm:spPr/>
    </dgm:pt>
    <dgm:pt modelId="{E83DC76E-5528-7E45-AF16-EC7361B87A33}" type="pres">
      <dgm:prSet presAssocID="{E93DCE03-7D86-8649-9CC2-0F716CAC1A03}" presName="Name56" presStyleLbl="parChTrans1D2" presStyleIdx="2" presStyleCnt="3"/>
      <dgm:spPr/>
    </dgm:pt>
    <dgm:pt modelId="{E2CF92B3-51F5-3948-A2DC-1A59039CA68D}" type="pres">
      <dgm:prSet presAssocID="{F731C72E-5B8C-514E-B09F-8E8A7FCA8C9E}" presName="text0" presStyleLbl="node1" presStyleIdx="3" presStyleCnt="4" custScaleX="356125" custRadScaleRad="91709" custRadScaleInc="17982">
        <dgm:presLayoutVars>
          <dgm:bulletEnabled val="1"/>
        </dgm:presLayoutVars>
      </dgm:prSet>
      <dgm:spPr/>
    </dgm:pt>
  </dgm:ptLst>
  <dgm:cxnLst>
    <dgm:cxn modelId="{F7A08F11-FCBC-7F41-A9AD-0FF529C3A75A}" srcId="{B815DA62-4405-464B-BF57-F5E50E7D2E39}" destId="{41CE26BE-6F8A-EF4A-9204-432F53FB553E}" srcOrd="0" destOrd="0" parTransId="{D11F89BB-D217-5048-9B14-52CFE7D86F88}" sibTransId="{F2A33954-AF99-834C-827F-ED7345A2E5CE}"/>
    <dgm:cxn modelId="{552C2329-3EB8-4925-BB43-5619A7E62F32}" type="presOf" srcId="{B815DA62-4405-464B-BF57-F5E50E7D2E39}" destId="{CD1C49BE-1FC9-0C41-BD69-ECDE70E15383}" srcOrd="0" destOrd="0" presId="urn:microsoft.com/office/officeart/2008/layout/RadialCluster"/>
    <dgm:cxn modelId="{CC5A423B-FF0D-4A39-A092-FD3A4235B904}" type="presOf" srcId="{E757666E-46E8-104E-A427-61604F14C8C0}" destId="{467438CA-410A-4149-B4F0-7B0BC1EA22C3}" srcOrd="0" destOrd="0" presId="urn:microsoft.com/office/officeart/2008/layout/RadialCluster"/>
    <dgm:cxn modelId="{7A8DD37B-F243-40A3-AFA0-E9BAA1FC5B90}" type="presOf" srcId="{E93DCE03-7D86-8649-9CC2-0F716CAC1A03}" destId="{E83DC76E-5528-7E45-AF16-EC7361B87A33}" srcOrd="0" destOrd="0" presId="urn:microsoft.com/office/officeart/2008/layout/RadialCluster"/>
    <dgm:cxn modelId="{753B417E-7344-2C43-9B9E-F774745FB807}" srcId="{41CE26BE-6F8A-EF4A-9204-432F53FB553E}" destId="{C89F8BA4-CF26-494D-95B9-90213DEFAE54}" srcOrd="1" destOrd="0" parTransId="{ADCDA730-E985-3349-AB66-0A848F147953}" sibTransId="{8B38DC2D-9F20-CB41-BF3C-9A1BE2FEA5AB}"/>
    <dgm:cxn modelId="{4FF81280-AB85-4EA8-9C7C-E0115F9AB032}" type="presOf" srcId="{ADCDA730-E985-3349-AB66-0A848F147953}" destId="{13CB2D4B-AA3A-7142-8EEF-93D31822CDE0}" srcOrd="0" destOrd="0" presId="urn:microsoft.com/office/officeart/2008/layout/RadialCluster"/>
    <dgm:cxn modelId="{A66CF593-8203-4144-993D-1E288344A746}" srcId="{41CE26BE-6F8A-EF4A-9204-432F53FB553E}" destId="{F731C72E-5B8C-514E-B09F-8E8A7FCA8C9E}" srcOrd="2" destOrd="0" parTransId="{E93DCE03-7D86-8649-9CC2-0F716CAC1A03}" sibTransId="{9C220060-EF32-8743-B41F-642C3FFDC609}"/>
    <dgm:cxn modelId="{FC24919B-8CE1-4BE1-A4CC-B85D52694017}" type="presOf" srcId="{ABB89D95-93CF-DE4D-9CDA-94B5F0C61D35}" destId="{E82A73FD-E5C4-AF42-A44C-E0BBAA237F43}" srcOrd="0" destOrd="0" presId="urn:microsoft.com/office/officeart/2008/layout/RadialCluster"/>
    <dgm:cxn modelId="{227C3C9D-0DF2-A54C-9CA2-95EC0E31B090}" srcId="{41CE26BE-6F8A-EF4A-9204-432F53FB553E}" destId="{ABB89D95-93CF-DE4D-9CDA-94B5F0C61D35}" srcOrd="0" destOrd="0" parTransId="{E757666E-46E8-104E-A427-61604F14C8C0}" sibTransId="{3038624B-00E3-3C46-9CDA-DAF4DCD2767C}"/>
    <dgm:cxn modelId="{86B13BA1-5C19-49D4-A7FA-F16E2126316F}" type="presOf" srcId="{C89F8BA4-CF26-494D-95B9-90213DEFAE54}" destId="{38F39A67-3B67-B84A-BA30-104941BE5EDB}" srcOrd="0" destOrd="0" presId="urn:microsoft.com/office/officeart/2008/layout/RadialCluster"/>
    <dgm:cxn modelId="{18D162AC-1278-4473-8129-A57307EB6396}" type="presOf" srcId="{F731C72E-5B8C-514E-B09F-8E8A7FCA8C9E}" destId="{E2CF92B3-51F5-3948-A2DC-1A59039CA68D}" srcOrd="0" destOrd="0" presId="urn:microsoft.com/office/officeart/2008/layout/RadialCluster"/>
    <dgm:cxn modelId="{7A28ACB8-65DF-495C-924B-93AD10F9E0AE}" type="presOf" srcId="{41CE26BE-6F8A-EF4A-9204-432F53FB553E}" destId="{5FFDB66C-E4E5-E943-94B2-8B9CF291597B}" srcOrd="0" destOrd="0" presId="urn:microsoft.com/office/officeart/2008/layout/RadialCluster"/>
    <dgm:cxn modelId="{26BBBB29-507E-4686-9437-7778C773B2D5}" type="presParOf" srcId="{CD1C49BE-1FC9-0C41-BD69-ECDE70E15383}" destId="{2DC86A7B-ACE9-C64D-AA91-0D34CC73A6CA}" srcOrd="0" destOrd="0" presId="urn:microsoft.com/office/officeart/2008/layout/RadialCluster"/>
    <dgm:cxn modelId="{2E6BEB16-AD4B-475B-81BE-7F129D58957B}" type="presParOf" srcId="{2DC86A7B-ACE9-C64D-AA91-0D34CC73A6CA}" destId="{5FFDB66C-E4E5-E943-94B2-8B9CF291597B}" srcOrd="0" destOrd="0" presId="urn:microsoft.com/office/officeart/2008/layout/RadialCluster"/>
    <dgm:cxn modelId="{EEB6AAA5-2BC9-467A-B17C-02781DF1E5C7}" type="presParOf" srcId="{2DC86A7B-ACE9-C64D-AA91-0D34CC73A6CA}" destId="{467438CA-410A-4149-B4F0-7B0BC1EA22C3}" srcOrd="1" destOrd="0" presId="urn:microsoft.com/office/officeart/2008/layout/RadialCluster"/>
    <dgm:cxn modelId="{FF66DADA-6FE4-432D-B226-3B2508ACE131}" type="presParOf" srcId="{2DC86A7B-ACE9-C64D-AA91-0D34CC73A6CA}" destId="{E82A73FD-E5C4-AF42-A44C-E0BBAA237F43}" srcOrd="2" destOrd="0" presId="urn:microsoft.com/office/officeart/2008/layout/RadialCluster"/>
    <dgm:cxn modelId="{41FBDDD8-8FD7-4B81-9113-BC9D0896B5B6}" type="presParOf" srcId="{2DC86A7B-ACE9-C64D-AA91-0D34CC73A6CA}" destId="{13CB2D4B-AA3A-7142-8EEF-93D31822CDE0}" srcOrd="3" destOrd="0" presId="urn:microsoft.com/office/officeart/2008/layout/RadialCluster"/>
    <dgm:cxn modelId="{02D1CF46-77F8-477D-9F20-92E9F4D3091B}" type="presParOf" srcId="{2DC86A7B-ACE9-C64D-AA91-0D34CC73A6CA}" destId="{38F39A67-3B67-B84A-BA30-104941BE5EDB}" srcOrd="4" destOrd="0" presId="urn:microsoft.com/office/officeart/2008/layout/RadialCluster"/>
    <dgm:cxn modelId="{C0F18577-902D-4738-8111-6B82CBC63647}" type="presParOf" srcId="{2DC86A7B-ACE9-C64D-AA91-0D34CC73A6CA}" destId="{E83DC76E-5528-7E45-AF16-EC7361B87A33}" srcOrd="5" destOrd="0" presId="urn:microsoft.com/office/officeart/2008/layout/RadialCluster"/>
    <dgm:cxn modelId="{5CB16D54-4660-49C9-AABD-00580E969163}" type="presParOf" srcId="{2DC86A7B-ACE9-C64D-AA91-0D34CC73A6CA}" destId="{E2CF92B3-51F5-3948-A2DC-1A59039CA68D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15DA62-4405-464B-BF57-F5E50E7D2E39}" type="doc">
      <dgm:prSet loTypeId="urn:microsoft.com/office/officeart/2008/layout/RadialCluster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CE26BE-6F8A-EF4A-9204-432F53FB553E}">
      <dgm:prSet phldrT="[Text]"/>
      <dgm:spPr>
        <a:solidFill>
          <a:schemeClr val="accent4"/>
        </a:solidFill>
        <a:ln>
          <a:noFill/>
        </a:ln>
      </dgm:spPr>
      <dgm:t>
        <a:bodyPr/>
        <a:lstStyle/>
        <a:p>
          <a:r>
            <a:rPr lang="en-US"/>
            <a:t>Branch</a:t>
          </a:r>
        </a:p>
      </dgm:t>
    </dgm:pt>
    <dgm:pt modelId="{D11F89BB-D217-5048-9B14-52CFE7D86F88}" type="parTrans" cxnId="{F7A08F11-FCBC-7F41-A9AD-0FF529C3A75A}">
      <dgm:prSet/>
      <dgm:spPr/>
      <dgm:t>
        <a:bodyPr/>
        <a:lstStyle/>
        <a:p>
          <a:endParaRPr lang="en-US"/>
        </a:p>
      </dgm:t>
    </dgm:pt>
    <dgm:pt modelId="{F2A33954-AF99-834C-827F-ED7345A2E5CE}" type="sibTrans" cxnId="{F7A08F11-FCBC-7F41-A9AD-0FF529C3A75A}">
      <dgm:prSet/>
      <dgm:spPr/>
      <dgm:t>
        <a:bodyPr/>
        <a:lstStyle/>
        <a:p>
          <a:endParaRPr lang="en-US"/>
        </a:p>
      </dgm:t>
    </dgm:pt>
    <dgm:pt modelId="{ABB89D95-93CF-DE4D-9CDA-94B5F0C61D35}">
      <dgm:prSet phldrT="[Text]"/>
      <dgm:spPr>
        <a:solidFill>
          <a:schemeClr val="accent1"/>
        </a:solidFill>
        <a:ln>
          <a:noFill/>
        </a:ln>
      </dgm:spPr>
      <dgm:t>
        <a:bodyPr/>
        <a:lstStyle/>
        <a:p>
          <a:endParaRPr lang="en-US"/>
        </a:p>
      </dgm:t>
    </dgm:pt>
    <dgm:pt modelId="{E757666E-46E8-104E-A427-61604F14C8C0}" type="parTrans" cxnId="{227C3C9D-0DF2-A54C-9CA2-95EC0E31B090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3038624B-00E3-3C46-9CDA-DAF4DCD2767C}" type="sibTrans" cxnId="{227C3C9D-0DF2-A54C-9CA2-95EC0E31B090}">
      <dgm:prSet/>
      <dgm:spPr/>
      <dgm:t>
        <a:bodyPr/>
        <a:lstStyle/>
        <a:p>
          <a:endParaRPr lang="en-US"/>
        </a:p>
      </dgm:t>
    </dgm:pt>
    <dgm:pt modelId="{C89F8BA4-CF26-494D-95B9-90213DEFAE54}">
      <dgm:prSet phldrT="[Text]"/>
      <dgm:spPr>
        <a:solidFill>
          <a:schemeClr val="accent2"/>
        </a:solidFill>
        <a:ln>
          <a:noFill/>
        </a:ln>
      </dgm:spPr>
      <dgm:t>
        <a:bodyPr/>
        <a:lstStyle/>
        <a:p>
          <a:endParaRPr lang="en-US"/>
        </a:p>
      </dgm:t>
    </dgm:pt>
    <dgm:pt modelId="{ADCDA730-E985-3349-AB66-0A848F147953}" type="parTrans" cxnId="{753B417E-7344-2C43-9B9E-F774745FB807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8B38DC2D-9F20-CB41-BF3C-9A1BE2FEA5AB}" type="sibTrans" cxnId="{753B417E-7344-2C43-9B9E-F774745FB807}">
      <dgm:prSet/>
      <dgm:spPr/>
      <dgm:t>
        <a:bodyPr/>
        <a:lstStyle/>
        <a:p>
          <a:endParaRPr lang="en-US"/>
        </a:p>
      </dgm:t>
    </dgm:pt>
    <dgm:pt modelId="{F731C72E-5B8C-514E-B09F-8E8A7FCA8C9E}">
      <dgm:prSet phldrT="[Text]"/>
      <dgm:spPr>
        <a:solidFill>
          <a:schemeClr val="accent3"/>
        </a:solidFill>
        <a:ln>
          <a:noFill/>
        </a:ln>
      </dgm:spPr>
      <dgm:t>
        <a:bodyPr/>
        <a:lstStyle/>
        <a:p>
          <a:endParaRPr lang="en-US"/>
        </a:p>
      </dgm:t>
    </dgm:pt>
    <dgm:pt modelId="{E93DCE03-7D86-8649-9CC2-0F716CAC1A03}" type="parTrans" cxnId="{A66CF593-8203-4144-993D-1E288344A746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9C220060-EF32-8743-B41F-642C3FFDC609}" type="sibTrans" cxnId="{A66CF593-8203-4144-993D-1E288344A746}">
      <dgm:prSet/>
      <dgm:spPr/>
      <dgm:t>
        <a:bodyPr/>
        <a:lstStyle/>
        <a:p>
          <a:endParaRPr lang="en-US"/>
        </a:p>
      </dgm:t>
    </dgm:pt>
    <dgm:pt modelId="{CD1C49BE-1FC9-0C41-BD69-ECDE70E15383}" type="pres">
      <dgm:prSet presAssocID="{B815DA62-4405-464B-BF57-F5E50E7D2E3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2DC86A7B-ACE9-C64D-AA91-0D34CC73A6CA}" type="pres">
      <dgm:prSet presAssocID="{41CE26BE-6F8A-EF4A-9204-432F53FB553E}" presName="singleCycle" presStyleCnt="0"/>
      <dgm:spPr/>
    </dgm:pt>
    <dgm:pt modelId="{5FFDB66C-E4E5-E943-94B2-8B9CF291597B}" type="pres">
      <dgm:prSet presAssocID="{41CE26BE-6F8A-EF4A-9204-432F53FB553E}" presName="singleCenter" presStyleLbl="node1" presStyleIdx="0" presStyleCnt="4" custScaleX="297366" custLinFactNeighborX="1011" custLinFactNeighborY="-22111">
        <dgm:presLayoutVars>
          <dgm:chMax val="7"/>
          <dgm:chPref val="7"/>
        </dgm:presLayoutVars>
      </dgm:prSet>
      <dgm:spPr/>
    </dgm:pt>
    <dgm:pt modelId="{467438CA-410A-4149-B4F0-7B0BC1EA22C3}" type="pres">
      <dgm:prSet presAssocID="{E757666E-46E8-104E-A427-61604F14C8C0}" presName="Name56" presStyleLbl="parChTrans1D2" presStyleIdx="0" presStyleCnt="3"/>
      <dgm:spPr/>
    </dgm:pt>
    <dgm:pt modelId="{E82A73FD-E5C4-AF42-A44C-E0BBAA237F43}" type="pres">
      <dgm:prSet presAssocID="{ABB89D95-93CF-DE4D-9CDA-94B5F0C61D35}" presName="text0" presStyleLbl="node1" presStyleIdx="1" presStyleCnt="4" custScaleX="298547" custRadScaleRad="111677" custRadScaleInc="987">
        <dgm:presLayoutVars>
          <dgm:bulletEnabled val="1"/>
        </dgm:presLayoutVars>
      </dgm:prSet>
      <dgm:spPr/>
    </dgm:pt>
    <dgm:pt modelId="{13CB2D4B-AA3A-7142-8EEF-93D31822CDE0}" type="pres">
      <dgm:prSet presAssocID="{ADCDA730-E985-3349-AB66-0A848F147953}" presName="Name56" presStyleLbl="parChTrans1D2" presStyleIdx="1" presStyleCnt="3"/>
      <dgm:spPr/>
    </dgm:pt>
    <dgm:pt modelId="{38F39A67-3B67-B84A-BA30-104941BE5EDB}" type="pres">
      <dgm:prSet presAssocID="{C89F8BA4-CF26-494D-95B9-90213DEFAE54}" presName="text0" presStyleLbl="node1" presStyleIdx="2" presStyleCnt="4" custScaleX="349071" custRadScaleRad="91709" custRadScaleInc="-17982">
        <dgm:presLayoutVars>
          <dgm:bulletEnabled val="1"/>
        </dgm:presLayoutVars>
      </dgm:prSet>
      <dgm:spPr/>
    </dgm:pt>
    <dgm:pt modelId="{E83DC76E-5528-7E45-AF16-EC7361B87A33}" type="pres">
      <dgm:prSet presAssocID="{E93DCE03-7D86-8649-9CC2-0F716CAC1A03}" presName="Name56" presStyleLbl="parChTrans1D2" presStyleIdx="2" presStyleCnt="3"/>
      <dgm:spPr/>
    </dgm:pt>
    <dgm:pt modelId="{E2CF92B3-51F5-3948-A2DC-1A59039CA68D}" type="pres">
      <dgm:prSet presAssocID="{F731C72E-5B8C-514E-B09F-8E8A7FCA8C9E}" presName="text0" presStyleLbl="node1" presStyleIdx="3" presStyleCnt="4" custScaleX="356125" custRadScaleRad="91709" custRadScaleInc="17982">
        <dgm:presLayoutVars>
          <dgm:bulletEnabled val="1"/>
        </dgm:presLayoutVars>
      </dgm:prSet>
      <dgm:spPr/>
    </dgm:pt>
  </dgm:ptLst>
  <dgm:cxnLst>
    <dgm:cxn modelId="{F7A08F11-FCBC-7F41-A9AD-0FF529C3A75A}" srcId="{B815DA62-4405-464B-BF57-F5E50E7D2E39}" destId="{41CE26BE-6F8A-EF4A-9204-432F53FB553E}" srcOrd="0" destOrd="0" parTransId="{D11F89BB-D217-5048-9B14-52CFE7D86F88}" sibTransId="{F2A33954-AF99-834C-827F-ED7345A2E5CE}"/>
    <dgm:cxn modelId="{552C2329-3EB8-4925-BB43-5619A7E62F32}" type="presOf" srcId="{B815DA62-4405-464B-BF57-F5E50E7D2E39}" destId="{CD1C49BE-1FC9-0C41-BD69-ECDE70E15383}" srcOrd="0" destOrd="0" presId="urn:microsoft.com/office/officeart/2008/layout/RadialCluster"/>
    <dgm:cxn modelId="{CC5A423B-FF0D-4A39-A092-FD3A4235B904}" type="presOf" srcId="{E757666E-46E8-104E-A427-61604F14C8C0}" destId="{467438CA-410A-4149-B4F0-7B0BC1EA22C3}" srcOrd="0" destOrd="0" presId="urn:microsoft.com/office/officeart/2008/layout/RadialCluster"/>
    <dgm:cxn modelId="{7A8DD37B-F243-40A3-AFA0-E9BAA1FC5B90}" type="presOf" srcId="{E93DCE03-7D86-8649-9CC2-0F716CAC1A03}" destId="{E83DC76E-5528-7E45-AF16-EC7361B87A33}" srcOrd="0" destOrd="0" presId="urn:microsoft.com/office/officeart/2008/layout/RadialCluster"/>
    <dgm:cxn modelId="{753B417E-7344-2C43-9B9E-F774745FB807}" srcId="{41CE26BE-6F8A-EF4A-9204-432F53FB553E}" destId="{C89F8BA4-CF26-494D-95B9-90213DEFAE54}" srcOrd="1" destOrd="0" parTransId="{ADCDA730-E985-3349-AB66-0A848F147953}" sibTransId="{8B38DC2D-9F20-CB41-BF3C-9A1BE2FEA5AB}"/>
    <dgm:cxn modelId="{4FF81280-AB85-4EA8-9C7C-E0115F9AB032}" type="presOf" srcId="{ADCDA730-E985-3349-AB66-0A848F147953}" destId="{13CB2D4B-AA3A-7142-8EEF-93D31822CDE0}" srcOrd="0" destOrd="0" presId="urn:microsoft.com/office/officeart/2008/layout/RadialCluster"/>
    <dgm:cxn modelId="{A66CF593-8203-4144-993D-1E288344A746}" srcId="{41CE26BE-6F8A-EF4A-9204-432F53FB553E}" destId="{F731C72E-5B8C-514E-B09F-8E8A7FCA8C9E}" srcOrd="2" destOrd="0" parTransId="{E93DCE03-7D86-8649-9CC2-0F716CAC1A03}" sibTransId="{9C220060-EF32-8743-B41F-642C3FFDC609}"/>
    <dgm:cxn modelId="{FC24919B-8CE1-4BE1-A4CC-B85D52694017}" type="presOf" srcId="{ABB89D95-93CF-DE4D-9CDA-94B5F0C61D35}" destId="{E82A73FD-E5C4-AF42-A44C-E0BBAA237F43}" srcOrd="0" destOrd="0" presId="urn:microsoft.com/office/officeart/2008/layout/RadialCluster"/>
    <dgm:cxn modelId="{227C3C9D-0DF2-A54C-9CA2-95EC0E31B090}" srcId="{41CE26BE-6F8A-EF4A-9204-432F53FB553E}" destId="{ABB89D95-93CF-DE4D-9CDA-94B5F0C61D35}" srcOrd="0" destOrd="0" parTransId="{E757666E-46E8-104E-A427-61604F14C8C0}" sibTransId="{3038624B-00E3-3C46-9CDA-DAF4DCD2767C}"/>
    <dgm:cxn modelId="{86B13BA1-5C19-49D4-A7FA-F16E2126316F}" type="presOf" srcId="{C89F8BA4-CF26-494D-95B9-90213DEFAE54}" destId="{38F39A67-3B67-B84A-BA30-104941BE5EDB}" srcOrd="0" destOrd="0" presId="urn:microsoft.com/office/officeart/2008/layout/RadialCluster"/>
    <dgm:cxn modelId="{18D162AC-1278-4473-8129-A57307EB6396}" type="presOf" srcId="{F731C72E-5B8C-514E-B09F-8E8A7FCA8C9E}" destId="{E2CF92B3-51F5-3948-A2DC-1A59039CA68D}" srcOrd="0" destOrd="0" presId="urn:microsoft.com/office/officeart/2008/layout/RadialCluster"/>
    <dgm:cxn modelId="{7A28ACB8-65DF-495C-924B-93AD10F9E0AE}" type="presOf" srcId="{41CE26BE-6F8A-EF4A-9204-432F53FB553E}" destId="{5FFDB66C-E4E5-E943-94B2-8B9CF291597B}" srcOrd="0" destOrd="0" presId="urn:microsoft.com/office/officeart/2008/layout/RadialCluster"/>
    <dgm:cxn modelId="{26BBBB29-507E-4686-9437-7778C773B2D5}" type="presParOf" srcId="{CD1C49BE-1FC9-0C41-BD69-ECDE70E15383}" destId="{2DC86A7B-ACE9-C64D-AA91-0D34CC73A6CA}" srcOrd="0" destOrd="0" presId="urn:microsoft.com/office/officeart/2008/layout/RadialCluster"/>
    <dgm:cxn modelId="{2E6BEB16-AD4B-475B-81BE-7F129D58957B}" type="presParOf" srcId="{2DC86A7B-ACE9-C64D-AA91-0D34CC73A6CA}" destId="{5FFDB66C-E4E5-E943-94B2-8B9CF291597B}" srcOrd="0" destOrd="0" presId="urn:microsoft.com/office/officeart/2008/layout/RadialCluster"/>
    <dgm:cxn modelId="{EEB6AAA5-2BC9-467A-B17C-02781DF1E5C7}" type="presParOf" srcId="{2DC86A7B-ACE9-C64D-AA91-0D34CC73A6CA}" destId="{467438CA-410A-4149-B4F0-7B0BC1EA22C3}" srcOrd="1" destOrd="0" presId="urn:microsoft.com/office/officeart/2008/layout/RadialCluster"/>
    <dgm:cxn modelId="{FF66DADA-6FE4-432D-B226-3B2508ACE131}" type="presParOf" srcId="{2DC86A7B-ACE9-C64D-AA91-0D34CC73A6CA}" destId="{E82A73FD-E5C4-AF42-A44C-E0BBAA237F43}" srcOrd="2" destOrd="0" presId="urn:microsoft.com/office/officeart/2008/layout/RadialCluster"/>
    <dgm:cxn modelId="{41FBDDD8-8FD7-4B81-9113-BC9D0896B5B6}" type="presParOf" srcId="{2DC86A7B-ACE9-C64D-AA91-0D34CC73A6CA}" destId="{13CB2D4B-AA3A-7142-8EEF-93D31822CDE0}" srcOrd="3" destOrd="0" presId="urn:microsoft.com/office/officeart/2008/layout/RadialCluster"/>
    <dgm:cxn modelId="{02D1CF46-77F8-477D-9F20-92E9F4D3091B}" type="presParOf" srcId="{2DC86A7B-ACE9-C64D-AA91-0D34CC73A6CA}" destId="{38F39A67-3B67-B84A-BA30-104941BE5EDB}" srcOrd="4" destOrd="0" presId="urn:microsoft.com/office/officeart/2008/layout/RadialCluster"/>
    <dgm:cxn modelId="{C0F18577-902D-4738-8111-6B82CBC63647}" type="presParOf" srcId="{2DC86A7B-ACE9-C64D-AA91-0D34CC73A6CA}" destId="{E83DC76E-5528-7E45-AF16-EC7361B87A33}" srcOrd="5" destOrd="0" presId="urn:microsoft.com/office/officeart/2008/layout/RadialCluster"/>
    <dgm:cxn modelId="{5CB16D54-4660-49C9-AABD-00580E969163}" type="presParOf" srcId="{2DC86A7B-ACE9-C64D-AA91-0D34CC73A6CA}" destId="{E2CF92B3-51F5-3948-A2DC-1A59039CA68D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15DA62-4405-464B-BF57-F5E50E7D2E39}" type="doc">
      <dgm:prSet loTypeId="urn:microsoft.com/office/officeart/2008/layout/RadialCluster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CE26BE-6F8A-EF4A-9204-432F53FB553E}">
      <dgm:prSet phldrT="[Text]"/>
      <dgm:spPr>
        <a:solidFill>
          <a:schemeClr val="accent4"/>
        </a:solidFill>
        <a:ln>
          <a:noFill/>
        </a:ln>
      </dgm:spPr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Branch</a:t>
          </a:r>
        </a:p>
      </dgm:t>
    </dgm:pt>
    <dgm:pt modelId="{D11F89BB-D217-5048-9B14-52CFE7D86F88}" type="parTrans" cxnId="{F7A08F11-FCBC-7F41-A9AD-0FF529C3A75A}">
      <dgm:prSet/>
      <dgm:spPr/>
      <dgm:t>
        <a:bodyPr/>
        <a:lstStyle/>
        <a:p>
          <a:endParaRPr lang="en-US"/>
        </a:p>
      </dgm:t>
    </dgm:pt>
    <dgm:pt modelId="{F2A33954-AF99-834C-827F-ED7345A2E5CE}" type="sibTrans" cxnId="{F7A08F11-FCBC-7F41-A9AD-0FF529C3A75A}">
      <dgm:prSet/>
      <dgm:spPr/>
      <dgm:t>
        <a:bodyPr/>
        <a:lstStyle/>
        <a:p>
          <a:endParaRPr lang="en-US"/>
        </a:p>
      </dgm:t>
    </dgm:pt>
    <dgm:pt modelId="{ABB89D95-93CF-DE4D-9CDA-94B5F0C61D35}">
      <dgm:prSet phldrT="[Text]"/>
      <dgm:spPr>
        <a:solidFill>
          <a:schemeClr val="accent1"/>
        </a:solidFill>
        <a:ln>
          <a:noFill/>
        </a:ln>
      </dgm:spPr>
      <dgm:t>
        <a:bodyPr/>
        <a:lstStyle/>
        <a:p>
          <a:endParaRPr lang="en-US"/>
        </a:p>
      </dgm:t>
    </dgm:pt>
    <dgm:pt modelId="{E757666E-46E8-104E-A427-61604F14C8C0}" type="parTrans" cxnId="{227C3C9D-0DF2-A54C-9CA2-95EC0E31B090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3038624B-00E3-3C46-9CDA-DAF4DCD2767C}" type="sibTrans" cxnId="{227C3C9D-0DF2-A54C-9CA2-95EC0E31B090}">
      <dgm:prSet/>
      <dgm:spPr/>
      <dgm:t>
        <a:bodyPr/>
        <a:lstStyle/>
        <a:p>
          <a:endParaRPr lang="en-US"/>
        </a:p>
      </dgm:t>
    </dgm:pt>
    <dgm:pt modelId="{C89F8BA4-CF26-494D-95B9-90213DEFAE54}">
      <dgm:prSet phldrT="[Text]"/>
      <dgm:spPr>
        <a:solidFill>
          <a:schemeClr val="accent2"/>
        </a:solidFill>
        <a:ln>
          <a:noFill/>
        </a:ln>
      </dgm:spPr>
      <dgm:t>
        <a:bodyPr/>
        <a:lstStyle/>
        <a:p>
          <a:endParaRPr lang="en-US"/>
        </a:p>
      </dgm:t>
    </dgm:pt>
    <dgm:pt modelId="{ADCDA730-E985-3349-AB66-0A848F147953}" type="parTrans" cxnId="{753B417E-7344-2C43-9B9E-F774745FB807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8B38DC2D-9F20-CB41-BF3C-9A1BE2FEA5AB}" type="sibTrans" cxnId="{753B417E-7344-2C43-9B9E-F774745FB807}">
      <dgm:prSet/>
      <dgm:spPr/>
      <dgm:t>
        <a:bodyPr/>
        <a:lstStyle/>
        <a:p>
          <a:endParaRPr lang="en-US"/>
        </a:p>
      </dgm:t>
    </dgm:pt>
    <dgm:pt modelId="{F731C72E-5B8C-514E-B09F-8E8A7FCA8C9E}">
      <dgm:prSet phldrT="[Text]"/>
      <dgm:spPr>
        <a:solidFill>
          <a:schemeClr val="accent3"/>
        </a:solidFill>
        <a:ln>
          <a:noFill/>
        </a:ln>
      </dgm:spPr>
      <dgm:t>
        <a:bodyPr/>
        <a:lstStyle/>
        <a:p>
          <a:endParaRPr lang="en-US"/>
        </a:p>
      </dgm:t>
    </dgm:pt>
    <dgm:pt modelId="{E93DCE03-7D86-8649-9CC2-0F716CAC1A03}" type="parTrans" cxnId="{A66CF593-8203-4144-993D-1E288344A746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9C220060-EF32-8743-B41F-642C3FFDC609}" type="sibTrans" cxnId="{A66CF593-8203-4144-993D-1E288344A746}">
      <dgm:prSet/>
      <dgm:spPr/>
      <dgm:t>
        <a:bodyPr/>
        <a:lstStyle/>
        <a:p>
          <a:endParaRPr lang="en-US"/>
        </a:p>
      </dgm:t>
    </dgm:pt>
    <dgm:pt modelId="{CD1C49BE-1FC9-0C41-BD69-ECDE70E15383}" type="pres">
      <dgm:prSet presAssocID="{B815DA62-4405-464B-BF57-F5E50E7D2E3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2DC86A7B-ACE9-C64D-AA91-0D34CC73A6CA}" type="pres">
      <dgm:prSet presAssocID="{41CE26BE-6F8A-EF4A-9204-432F53FB553E}" presName="singleCycle" presStyleCnt="0"/>
      <dgm:spPr/>
    </dgm:pt>
    <dgm:pt modelId="{5FFDB66C-E4E5-E943-94B2-8B9CF291597B}" type="pres">
      <dgm:prSet presAssocID="{41CE26BE-6F8A-EF4A-9204-432F53FB553E}" presName="singleCenter" presStyleLbl="node1" presStyleIdx="0" presStyleCnt="4" custScaleX="297366" custLinFactNeighborX="1011" custLinFactNeighborY="-22111">
        <dgm:presLayoutVars>
          <dgm:chMax val="7"/>
          <dgm:chPref val="7"/>
        </dgm:presLayoutVars>
      </dgm:prSet>
      <dgm:spPr/>
    </dgm:pt>
    <dgm:pt modelId="{467438CA-410A-4149-B4F0-7B0BC1EA22C3}" type="pres">
      <dgm:prSet presAssocID="{E757666E-46E8-104E-A427-61604F14C8C0}" presName="Name56" presStyleLbl="parChTrans1D2" presStyleIdx="0" presStyleCnt="3"/>
      <dgm:spPr/>
    </dgm:pt>
    <dgm:pt modelId="{E82A73FD-E5C4-AF42-A44C-E0BBAA237F43}" type="pres">
      <dgm:prSet presAssocID="{ABB89D95-93CF-DE4D-9CDA-94B5F0C61D35}" presName="text0" presStyleLbl="node1" presStyleIdx="1" presStyleCnt="4" custScaleX="298547" custRadScaleRad="111677" custRadScaleInc="987">
        <dgm:presLayoutVars>
          <dgm:bulletEnabled val="1"/>
        </dgm:presLayoutVars>
      </dgm:prSet>
      <dgm:spPr/>
    </dgm:pt>
    <dgm:pt modelId="{13CB2D4B-AA3A-7142-8EEF-93D31822CDE0}" type="pres">
      <dgm:prSet presAssocID="{ADCDA730-E985-3349-AB66-0A848F147953}" presName="Name56" presStyleLbl="parChTrans1D2" presStyleIdx="1" presStyleCnt="3"/>
      <dgm:spPr/>
    </dgm:pt>
    <dgm:pt modelId="{38F39A67-3B67-B84A-BA30-104941BE5EDB}" type="pres">
      <dgm:prSet presAssocID="{C89F8BA4-CF26-494D-95B9-90213DEFAE54}" presName="text0" presStyleLbl="node1" presStyleIdx="2" presStyleCnt="4" custScaleX="349071" custRadScaleRad="91709" custRadScaleInc="-17982">
        <dgm:presLayoutVars>
          <dgm:bulletEnabled val="1"/>
        </dgm:presLayoutVars>
      </dgm:prSet>
      <dgm:spPr/>
    </dgm:pt>
    <dgm:pt modelId="{E83DC76E-5528-7E45-AF16-EC7361B87A33}" type="pres">
      <dgm:prSet presAssocID="{E93DCE03-7D86-8649-9CC2-0F716CAC1A03}" presName="Name56" presStyleLbl="parChTrans1D2" presStyleIdx="2" presStyleCnt="3"/>
      <dgm:spPr/>
    </dgm:pt>
    <dgm:pt modelId="{E2CF92B3-51F5-3948-A2DC-1A59039CA68D}" type="pres">
      <dgm:prSet presAssocID="{F731C72E-5B8C-514E-B09F-8E8A7FCA8C9E}" presName="text0" presStyleLbl="node1" presStyleIdx="3" presStyleCnt="4" custScaleX="356125" custRadScaleRad="91709" custRadScaleInc="17982">
        <dgm:presLayoutVars>
          <dgm:bulletEnabled val="1"/>
        </dgm:presLayoutVars>
      </dgm:prSet>
      <dgm:spPr/>
    </dgm:pt>
  </dgm:ptLst>
  <dgm:cxnLst>
    <dgm:cxn modelId="{F7A08F11-FCBC-7F41-A9AD-0FF529C3A75A}" srcId="{B815DA62-4405-464B-BF57-F5E50E7D2E39}" destId="{41CE26BE-6F8A-EF4A-9204-432F53FB553E}" srcOrd="0" destOrd="0" parTransId="{D11F89BB-D217-5048-9B14-52CFE7D86F88}" sibTransId="{F2A33954-AF99-834C-827F-ED7345A2E5CE}"/>
    <dgm:cxn modelId="{552C2329-3EB8-4925-BB43-5619A7E62F32}" type="presOf" srcId="{B815DA62-4405-464B-BF57-F5E50E7D2E39}" destId="{CD1C49BE-1FC9-0C41-BD69-ECDE70E15383}" srcOrd="0" destOrd="0" presId="urn:microsoft.com/office/officeart/2008/layout/RadialCluster"/>
    <dgm:cxn modelId="{CC5A423B-FF0D-4A39-A092-FD3A4235B904}" type="presOf" srcId="{E757666E-46E8-104E-A427-61604F14C8C0}" destId="{467438CA-410A-4149-B4F0-7B0BC1EA22C3}" srcOrd="0" destOrd="0" presId="urn:microsoft.com/office/officeart/2008/layout/RadialCluster"/>
    <dgm:cxn modelId="{7A8DD37B-F243-40A3-AFA0-E9BAA1FC5B90}" type="presOf" srcId="{E93DCE03-7D86-8649-9CC2-0F716CAC1A03}" destId="{E83DC76E-5528-7E45-AF16-EC7361B87A33}" srcOrd="0" destOrd="0" presId="urn:microsoft.com/office/officeart/2008/layout/RadialCluster"/>
    <dgm:cxn modelId="{753B417E-7344-2C43-9B9E-F774745FB807}" srcId="{41CE26BE-6F8A-EF4A-9204-432F53FB553E}" destId="{C89F8BA4-CF26-494D-95B9-90213DEFAE54}" srcOrd="1" destOrd="0" parTransId="{ADCDA730-E985-3349-AB66-0A848F147953}" sibTransId="{8B38DC2D-9F20-CB41-BF3C-9A1BE2FEA5AB}"/>
    <dgm:cxn modelId="{4FF81280-AB85-4EA8-9C7C-E0115F9AB032}" type="presOf" srcId="{ADCDA730-E985-3349-AB66-0A848F147953}" destId="{13CB2D4B-AA3A-7142-8EEF-93D31822CDE0}" srcOrd="0" destOrd="0" presId="urn:microsoft.com/office/officeart/2008/layout/RadialCluster"/>
    <dgm:cxn modelId="{A66CF593-8203-4144-993D-1E288344A746}" srcId="{41CE26BE-6F8A-EF4A-9204-432F53FB553E}" destId="{F731C72E-5B8C-514E-B09F-8E8A7FCA8C9E}" srcOrd="2" destOrd="0" parTransId="{E93DCE03-7D86-8649-9CC2-0F716CAC1A03}" sibTransId="{9C220060-EF32-8743-B41F-642C3FFDC609}"/>
    <dgm:cxn modelId="{FC24919B-8CE1-4BE1-A4CC-B85D52694017}" type="presOf" srcId="{ABB89D95-93CF-DE4D-9CDA-94B5F0C61D35}" destId="{E82A73FD-E5C4-AF42-A44C-E0BBAA237F43}" srcOrd="0" destOrd="0" presId="urn:microsoft.com/office/officeart/2008/layout/RadialCluster"/>
    <dgm:cxn modelId="{227C3C9D-0DF2-A54C-9CA2-95EC0E31B090}" srcId="{41CE26BE-6F8A-EF4A-9204-432F53FB553E}" destId="{ABB89D95-93CF-DE4D-9CDA-94B5F0C61D35}" srcOrd="0" destOrd="0" parTransId="{E757666E-46E8-104E-A427-61604F14C8C0}" sibTransId="{3038624B-00E3-3C46-9CDA-DAF4DCD2767C}"/>
    <dgm:cxn modelId="{86B13BA1-5C19-49D4-A7FA-F16E2126316F}" type="presOf" srcId="{C89F8BA4-CF26-494D-95B9-90213DEFAE54}" destId="{38F39A67-3B67-B84A-BA30-104941BE5EDB}" srcOrd="0" destOrd="0" presId="urn:microsoft.com/office/officeart/2008/layout/RadialCluster"/>
    <dgm:cxn modelId="{18D162AC-1278-4473-8129-A57307EB6396}" type="presOf" srcId="{F731C72E-5B8C-514E-B09F-8E8A7FCA8C9E}" destId="{E2CF92B3-51F5-3948-A2DC-1A59039CA68D}" srcOrd="0" destOrd="0" presId="urn:microsoft.com/office/officeart/2008/layout/RadialCluster"/>
    <dgm:cxn modelId="{7A28ACB8-65DF-495C-924B-93AD10F9E0AE}" type="presOf" srcId="{41CE26BE-6F8A-EF4A-9204-432F53FB553E}" destId="{5FFDB66C-E4E5-E943-94B2-8B9CF291597B}" srcOrd="0" destOrd="0" presId="urn:microsoft.com/office/officeart/2008/layout/RadialCluster"/>
    <dgm:cxn modelId="{26BBBB29-507E-4686-9437-7778C773B2D5}" type="presParOf" srcId="{CD1C49BE-1FC9-0C41-BD69-ECDE70E15383}" destId="{2DC86A7B-ACE9-C64D-AA91-0D34CC73A6CA}" srcOrd="0" destOrd="0" presId="urn:microsoft.com/office/officeart/2008/layout/RadialCluster"/>
    <dgm:cxn modelId="{2E6BEB16-AD4B-475B-81BE-7F129D58957B}" type="presParOf" srcId="{2DC86A7B-ACE9-C64D-AA91-0D34CC73A6CA}" destId="{5FFDB66C-E4E5-E943-94B2-8B9CF291597B}" srcOrd="0" destOrd="0" presId="urn:microsoft.com/office/officeart/2008/layout/RadialCluster"/>
    <dgm:cxn modelId="{EEB6AAA5-2BC9-467A-B17C-02781DF1E5C7}" type="presParOf" srcId="{2DC86A7B-ACE9-C64D-AA91-0D34CC73A6CA}" destId="{467438CA-410A-4149-B4F0-7B0BC1EA22C3}" srcOrd="1" destOrd="0" presId="urn:microsoft.com/office/officeart/2008/layout/RadialCluster"/>
    <dgm:cxn modelId="{FF66DADA-6FE4-432D-B226-3B2508ACE131}" type="presParOf" srcId="{2DC86A7B-ACE9-C64D-AA91-0D34CC73A6CA}" destId="{E82A73FD-E5C4-AF42-A44C-E0BBAA237F43}" srcOrd="2" destOrd="0" presId="urn:microsoft.com/office/officeart/2008/layout/RadialCluster"/>
    <dgm:cxn modelId="{41FBDDD8-8FD7-4B81-9113-BC9D0896B5B6}" type="presParOf" srcId="{2DC86A7B-ACE9-C64D-AA91-0D34CC73A6CA}" destId="{13CB2D4B-AA3A-7142-8EEF-93D31822CDE0}" srcOrd="3" destOrd="0" presId="urn:microsoft.com/office/officeart/2008/layout/RadialCluster"/>
    <dgm:cxn modelId="{02D1CF46-77F8-477D-9F20-92E9F4D3091B}" type="presParOf" srcId="{2DC86A7B-ACE9-C64D-AA91-0D34CC73A6CA}" destId="{38F39A67-3B67-B84A-BA30-104941BE5EDB}" srcOrd="4" destOrd="0" presId="urn:microsoft.com/office/officeart/2008/layout/RadialCluster"/>
    <dgm:cxn modelId="{C0F18577-902D-4738-8111-6B82CBC63647}" type="presParOf" srcId="{2DC86A7B-ACE9-C64D-AA91-0D34CC73A6CA}" destId="{E83DC76E-5528-7E45-AF16-EC7361B87A33}" srcOrd="5" destOrd="0" presId="urn:microsoft.com/office/officeart/2008/layout/RadialCluster"/>
    <dgm:cxn modelId="{5CB16D54-4660-49C9-AABD-00580E969163}" type="presParOf" srcId="{2DC86A7B-ACE9-C64D-AA91-0D34CC73A6CA}" destId="{E2CF92B3-51F5-3948-A2DC-1A59039CA68D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815DA62-4405-464B-BF57-F5E50E7D2E39}" type="doc">
      <dgm:prSet loTypeId="urn:microsoft.com/office/officeart/2008/layout/RadialCluster" loCatId="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CE26BE-6F8A-EF4A-9204-432F53FB553E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/>
            <a:t>Division</a:t>
          </a:r>
        </a:p>
      </dgm:t>
    </dgm:pt>
    <dgm:pt modelId="{D11F89BB-D217-5048-9B14-52CFE7D86F88}" type="parTrans" cxnId="{F7A08F11-FCBC-7F41-A9AD-0FF529C3A75A}">
      <dgm:prSet/>
      <dgm:spPr/>
      <dgm:t>
        <a:bodyPr/>
        <a:lstStyle/>
        <a:p>
          <a:endParaRPr lang="en-US"/>
        </a:p>
      </dgm:t>
    </dgm:pt>
    <dgm:pt modelId="{F2A33954-AF99-834C-827F-ED7345A2E5CE}" type="sibTrans" cxnId="{F7A08F11-FCBC-7F41-A9AD-0FF529C3A75A}">
      <dgm:prSet/>
      <dgm:spPr/>
      <dgm:t>
        <a:bodyPr/>
        <a:lstStyle/>
        <a:p>
          <a:endParaRPr lang="en-US"/>
        </a:p>
      </dgm:t>
    </dgm:pt>
    <dgm:pt modelId="{ABB89D95-93CF-DE4D-9CDA-94B5F0C61D35}">
      <dgm:prSet phldrT="[Text]"/>
      <dgm:spPr>
        <a:solidFill>
          <a:srgbClr val="800000"/>
        </a:solidFill>
      </dgm:spPr>
      <dgm:t>
        <a:bodyPr/>
        <a:lstStyle/>
        <a:p>
          <a:r>
            <a:rPr lang="en-US"/>
            <a:t>Sub-committee</a:t>
          </a:r>
        </a:p>
      </dgm:t>
    </dgm:pt>
    <dgm:pt modelId="{E757666E-46E8-104E-A427-61604F14C8C0}" type="parTrans" cxnId="{227C3C9D-0DF2-A54C-9CA2-95EC0E31B090}">
      <dgm:prSet/>
      <dgm:spPr/>
      <dgm:t>
        <a:bodyPr/>
        <a:lstStyle/>
        <a:p>
          <a:endParaRPr lang="en-US"/>
        </a:p>
      </dgm:t>
    </dgm:pt>
    <dgm:pt modelId="{3038624B-00E3-3C46-9CDA-DAF4DCD2767C}" type="sibTrans" cxnId="{227C3C9D-0DF2-A54C-9CA2-95EC0E31B090}">
      <dgm:prSet/>
      <dgm:spPr/>
      <dgm:t>
        <a:bodyPr/>
        <a:lstStyle/>
        <a:p>
          <a:endParaRPr lang="en-US"/>
        </a:p>
      </dgm:t>
    </dgm:pt>
    <dgm:pt modelId="{C89F8BA4-CF26-494D-95B9-90213DEFAE54}">
      <dgm:prSet phldrT="[Text]"/>
      <dgm:spPr>
        <a:solidFill>
          <a:srgbClr val="FF6600"/>
        </a:solidFill>
      </dgm:spPr>
      <dgm:t>
        <a:bodyPr/>
        <a:lstStyle/>
        <a:p>
          <a:r>
            <a:rPr lang="en-US"/>
            <a:t>Sub-committee</a:t>
          </a:r>
        </a:p>
      </dgm:t>
    </dgm:pt>
    <dgm:pt modelId="{ADCDA730-E985-3349-AB66-0A848F147953}" type="parTrans" cxnId="{753B417E-7344-2C43-9B9E-F774745FB807}">
      <dgm:prSet/>
      <dgm:spPr/>
      <dgm:t>
        <a:bodyPr/>
        <a:lstStyle/>
        <a:p>
          <a:endParaRPr lang="en-US"/>
        </a:p>
      </dgm:t>
    </dgm:pt>
    <dgm:pt modelId="{8B38DC2D-9F20-CB41-BF3C-9A1BE2FEA5AB}" type="sibTrans" cxnId="{753B417E-7344-2C43-9B9E-F774745FB807}">
      <dgm:prSet/>
      <dgm:spPr/>
      <dgm:t>
        <a:bodyPr/>
        <a:lstStyle/>
        <a:p>
          <a:endParaRPr lang="en-US"/>
        </a:p>
      </dgm:t>
    </dgm:pt>
    <dgm:pt modelId="{F731C72E-5B8C-514E-B09F-8E8A7FCA8C9E}">
      <dgm:prSet phldrT="[Text]"/>
      <dgm:spPr>
        <a:solidFill>
          <a:srgbClr val="008000"/>
        </a:solidFill>
      </dgm:spPr>
      <dgm:t>
        <a:bodyPr/>
        <a:lstStyle/>
        <a:p>
          <a:r>
            <a:rPr lang="en-US"/>
            <a:t>branch</a:t>
          </a:r>
        </a:p>
      </dgm:t>
    </dgm:pt>
    <dgm:pt modelId="{E93DCE03-7D86-8649-9CC2-0F716CAC1A03}" type="parTrans" cxnId="{A66CF593-8203-4144-993D-1E288344A746}">
      <dgm:prSet/>
      <dgm:spPr/>
      <dgm:t>
        <a:bodyPr/>
        <a:lstStyle/>
        <a:p>
          <a:endParaRPr lang="en-US"/>
        </a:p>
      </dgm:t>
    </dgm:pt>
    <dgm:pt modelId="{9C220060-EF32-8743-B41F-642C3FFDC609}" type="sibTrans" cxnId="{A66CF593-8203-4144-993D-1E288344A746}">
      <dgm:prSet/>
      <dgm:spPr/>
      <dgm:t>
        <a:bodyPr/>
        <a:lstStyle/>
        <a:p>
          <a:endParaRPr lang="en-US"/>
        </a:p>
      </dgm:t>
    </dgm:pt>
    <dgm:pt modelId="{CD1C49BE-1FC9-0C41-BD69-ECDE70E15383}" type="pres">
      <dgm:prSet presAssocID="{B815DA62-4405-464B-BF57-F5E50E7D2E3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2DC86A7B-ACE9-C64D-AA91-0D34CC73A6CA}" type="pres">
      <dgm:prSet presAssocID="{41CE26BE-6F8A-EF4A-9204-432F53FB553E}" presName="singleCycle" presStyleCnt="0"/>
      <dgm:spPr/>
    </dgm:pt>
    <dgm:pt modelId="{5FFDB66C-E4E5-E943-94B2-8B9CF291597B}" type="pres">
      <dgm:prSet presAssocID="{41CE26BE-6F8A-EF4A-9204-432F53FB553E}" presName="singleCenter" presStyleLbl="node1" presStyleIdx="0" presStyleCnt="4" custScaleX="297366" custLinFactNeighborX="-1856" custLinFactNeighborY="-15205">
        <dgm:presLayoutVars>
          <dgm:chMax val="7"/>
          <dgm:chPref val="7"/>
        </dgm:presLayoutVars>
      </dgm:prSet>
      <dgm:spPr/>
    </dgm:pt>
    <dgm:pt modelId="{467438CA-410A-4149-B4F0-7B0BC1EA22C3}" type="pres">
      <dgm:prSet presAssocID="{E757666E-46E8-104E-A427-61604F14C8C0}" presName="Name56" presStyleLbl="parChTrans1D2" presStyleIdx="0" presStyleCnt="3"/>
      <dgm:spPr/>
    </dgm:pt>
    <dgm:pt modelId="{E82A73FD-E5C4-AF42-A44C-E0BBAA237F43}" type="pres">
      <dgm:prSet presAssocID="{ABB89D95-93CF-DE4D-9CDA-94B5F0C61D35}" presName="text0" presStyleLbl="node1" presStyleIdx="1" presStyleCnt="4" custScaleX="298547" custRadScaleRad="130812">
        <dgm:presLayoutVars>
          <dgm:bulletEnabled val="1"/>
        </dgm:presLayoutVars>
      </dgm:prSet>
      <dgm:spPr/>
    </dgm:pt>
    <dgm:pt modelId="{13CB2D4B-AA3A-7142-8EEF-93D31822CDE0}" type="pres">
      <dgm:prSet presAssocID="{ADCDA730-E985-3349-AB66-0A848F147953}" presName="Name56" presStyleLbl="parChTrans1D2" presStyleIdx="1" presStyleCnt="3"/>
      <dgm:spPr/>
    </dgm:pt>
    <dgm:pt modelId="{38F39A67-3B67-B84A-BA30-104941BE5EDB}" type="pres">
      <dgm:prSet presAssocID="{C89F8BA4-CF26-494D-95B9-90213DEFAE54}" presName="text0" presStyleLbl="node1" presStyleIdx="2" presStyleCnt="4" custScaleX="349071">
        <dgm:presLayoutVars>
          <dgm:bulletEnabled val="1"/>
        </dgm:presLayoutVars>
      </dgm:prSet>
      <dgm:spPr/>
    </dgm:pt>
    <dgm:pt modelId="{E83DC76E-5528-7E45-AF16-EC7361B87A33}" type="pres">
      <dgm:prSet presAssocID="{E93DCE03-7D86-8649-9CC2-0F716CAC1A03}" presName="Name56" presStyleLbl="parChTrans1D2" presStyleIdx="2" presStyleCnt="3"/>
      <dgm:spPr/>
    </dgm:pt>
    <dgm:pt modelId="{E2CF92B3-51F5-3948-A2DC-1A59039CA68D}" type="pres">
      <dgm:prSet presAssocID="{F731C72E-5B8C-514E-B09F-8E8A7FCA8C9E}" presName="text0" presStyleLbl="node1" presStyleIdx="3" presStyleCnt="4" custScaleX="401019">
        <dgm:presLayoutVars>
          <dgm:bulletEnabled val="1"/>
        </dgm:presLayoutVars>
      </dgm:prSet>
      <dgm:spPr/>
    </dgm:pt>
  </dgm:ptLst>
  <dgm:cxnLst>
    <dgm:cxn modelId="{F7A08F11-FCBC-7F41-A9AD-0FF529C3A75A}" srcId="{B815DA62-4405-464B-BF57-F5E50E7D2E39}" destId="{41CE26BE-6F8A-EF4A-9204-432F53FB553E}" srcOrd="0" destOrd="0" parTransId="{D11F89BB-D217-5048-9B14-52CFE7D86F88}" sibTransId="{F2A33954-AF99-834C-827F-ED7345A2E5CE}"/>
    <dgm:cxn modelId="{E97F6D17-C57B-47E1-80E9-49BBFD295EED}" type="presOf" srcId="{C89F8BA4-CF26-494D-95B9-90213DEFAE54}" destId="{38F39A67-3B67-B84A-BA30-104941BE5EDB}" srcOrd="0" destOrd="0" presId="urn:microsoft.com/office/officeart/2008/layout/RadialCluster"/>
    <dgm:cxn modelId="{70013B29-EE1C-4121-9883-CA33E09D098C}" type="presOf" srcId="{E93DCE03-7D86-8649-9CC2-0F716CAC1A03}" destId="{E83DC76E-5528-7E45-AF16-EC7361B87A33}" srcOrd="0" destOrd="0" presId="urn:microsoft.com/office/officeart/2008/layout/RadialCluster"/>
    <dgm:cxn modelId="{A26DBB2E-EE69-4DCC-AB3F-B190169B736B}" type="presOf" srcId="{ADCDA730-E985-3349-AB66-0A848F147953}" destId="{13CB2D4B-AA3A-7142-8EEF-93D31822CDE0}" srcOrd="0" destOrd="0" presId="urn:microsoft.com/office/officeart/2008/layout/RadialCluster"/>
    <dgm:cxn modelId="{5A06B730-F129-4548-8338-F83740B046E2}" type="presOf" srcId="{B815DA62-4405-464B-BF57-F5E50E7D2E39}" destId="{CD1C49BE-1FC9-0C41-BD69-ECDE70E15383}" srcOrd="0" destOrd="0" presId="urn:microsoft.com/office/officeart/2008/layout/RadialCluster"/>
    <dgm:cxn modelId="{753B417E-7344-2C43-9B9E-F774745FB807}" srcId="{41CE26BE-6F8A-EF4A-9204-432F53FB553E}" destId="{C89F8BA4-CF26-494D-95B9-90213DEFAE54}" srcOrd="1" destOrd="0" parTransId="{ADCDA730-E985-3349-AB66-0A848F147953}" sibTransId="{8B38DC2D-9F20-CB41-BF3C-9A1BE2FEA5AB}"/>
    <dgm:cxn modelId="{5333DF90-AB0D-403A-BCA8-7CE5FF29042A}" type="presOf" srcId="{F731C72E-5B8C-514E-B09F-8E8A7FCA8C9E}" destId="{E2CF92B3-51F5-3948-A2DC-1A59039CA68D}" srcOrd="0" destOrd="0" presId="urn:microsoft.com/office/officeart/2008/layout/RadialCluster"/>
    <dgm:cxn modelId="{40DCF892-DB70-4DCE-93D7-0198CA5A899C}" type="presOf" srcId="{E757666E-46E8-104E-A427-61604F14C8C0}" destId="{467438CA-410A-4149-B4F0-7B0BC1EA22C3}" srcOrd="0" destOrd="0" presId="urn:microsoft.com/office/officeart/2008/layout/RadialCluster"/>
    <dgm:cxn modelId="{A66CF593-8203-4144-993D-1E288344A746}" srcId="{41CE26BE-6F8A-EF4A-9204-432F53FB553E}" destId="{F731C72E-5B8C-514E-B09F-8E8A7FCA8C9E}" srcOrd="2" destOrd="0" parTransId="{E93DCE03-7D86-8649-9CC2-0F716CAC1A03}" sibTransId="{9C220060-EF32-8743-B41F-642C3FFDC609}"/>
    <dgm:cxn modelId="{1548F89C-F48E-4367-80BD-B9CD37D9A7C7}" type="presOf" srcId="{ABB89D95-93CF-DE4D-9CDA-94B5F0C61D35}" destId="{E82A73FD-E5C4-AF42-A44C-E0BBAA237F43}" srcOrd="0" destOrd="0" presId="urn:microsoft.com/office/officeart/2008/layout/RadialCluster"/>
    <dgm:cxn modelId="{227C3C9D-0DF2-A54C-9CA2-95EC0E31B090}" srcId="{41CE26BE-6F8A-EF4A-9204-432F53FB553E}" destId="{ABB89D95-93CF-DE4D-9CDA-94B5F0C61D35}" srcOrd="0" destOrd="0" parTransId="{E757666E-46E8-104E-A427-61604F14C8C0}" sibTransId="{3038624B-00E3-3C46-9CDA-DAF4DCD2767C}"/>
    <dgm:cxn modelId="{4836EAE0-0BA7-495C-B349-504A467BCD3F}" type="presOf" srcId="{41CE26BE-6F8A-EF4A-9204-432F53FB553E}" destId="{5FFDB66C-E4E5-E943-94B2-8B9CF291597B}" srcOrd="0" destOrd="0" presId="urn:microsoft.com/office/officeart/2008/layout/RadialCluster"/>
    <dgm:cxn modelId="{E6D16855-695C-46C2-84B7-916FDB59D449}" type="presParOf" srcId="{CD1C49BE-1FC9-0C41-BD69-ECDE70E15383}" destId="{2DC86A7B-ACE9-C64D-AA91-0D34CC73A6CA}" srcOrd="0" destOrd="0" presId="urn:microsoft.com/office/officeart/2008/layout/RadialCluster"/>
    <dgm:cxn modelId="{E0F90850-96F4-46E8-9BFA-05B60FAF7895}" type="presParOf" srcId="{2DC86A7B-ACE9-C64D-AA91-0D34CC73A6CA}" destId="{5FFDB66C-E4E5-E943-94B2-8B9CF291597B}" srcOrd="0" destOrd="0" presId="urn:microsoft.com/office/officeart/2008/layout/RadialCluster"/>
    <dgm:cxn modelId="{F65AAAD3-AA99-4A8C-A9A6-2015B7B08346}" type="presParOf" srcId="{2DC86A7B-ACE9-C64D-AA91-0D34CC73A6CA}" destId="{467438CA-410A-4149-B4F0-7B0BC1EA22C3}" srcOrd="1" destOrd="0" presId="urn:microsoft.com/office/officeart/2008/layout/RadialCluster"/>
    <dgm:cxn modelId="{2FA84AC9-9951-4722-B16D-9537313FA420}" type="presParOf" srcId="{2DC86A7B-ACE9-C64D-AA91-0D34CC73A6CA}" destId="{E82A73FD-E5C4-AF42-A44C-E0BBAA237F43}" srcOrd="2" destOrd="0" presId="urn:microsoft.com/office/officeart/2008/layout/RadialCluster"/>
    <dgm:cxn modelId="{B1EBABB0-D3CC-4800-9E51-868CF33E294D}" type="presParOf" srcId="{2DC86A7B-ACE9-C64D-AA91-0D34CC73A6CA}" destId="{13CB2D4B-AA3A-7142-8EEF-93D31822CDE0}" srcOrd="3" destOrd="0" presId="urn:microsoft.com/office/officeart/2008/layout/RadialCluster"/>
    <dgm:cxn modelId="{1713A28C-2495-437C-912F-404083DD07E2}" type="presParOf" srcId="{2DC86A7B-ACE9-C64D-AA91-0D34CC73A6CA}" destId="{38F39A67-3B67-B84A-BA30-104941BE5EDB}" srcOrd="4" destOrd="0" presId="urn:microsoft.com/office/officeart/2008/layout/RadialCluster"/>
    <dgm:cxn modelId="{BAAE6C9B-A2CE-44E0-9C89-444C43FDDF1D}" type="presParOf" srcId="{2DC86A7B-ACE9-C64D-AA91-0D34CC73A6CA}" destId="{E83DC76E-5528-7E45-AF16-EC7361B87A33}" srcOrd="5" destOrd="0" presId="urn:microsoft.com/office/officeart/2008/layout/RadialCluster"/>
    <dgm:cxn modelId="{BC6374AC-8A41-421C-BE5F-6E60B4EED616}" type="presParOf" srcId="{2DC86A7B-ACE9-C64D-AA91-0D34CC73A6CA}" destId="{E2CF92B3-51F5-3948-A2DC-1A59039CA68D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815DA62-4405-464B-BF57-F5E50E7D2E39}" type="doc">
      <dgm:prSet loTypeId="urn:microsoft.com/office/officeart/2008/layout/RadialCluster" loCatId="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CE26BE-6F8A-EF4A-9204-432F53FB553E}">
      <dgm:prSet phldrT="[Text]"/>
      <dgm:spPr/>
      <dgm:t>
        <a:bodyPr/>
        <a:lstStyle/>
        <a:p>
          <a:r>
            <a:rPr lang="en-US" err="1"/>
            <a:t>Bectu</a:t>
          </a:r>
          <a:endParaRPr lang="en-US"/>
        </a:p>
      </dgm:t>
    </dgm:pt>
    <dgm:pt modelId="{D11F89BB-D217-5048-9B14-52CFE7D86F88}" type="parTrans" cxnId="{F7A08F11-FCBC-7F41-A9AD-0FF529C3A75A}">
      <dgm:prSet/>
      <dgm:spPr/>
      <dgm:t>
        <a:bodyPr/>
        <a:lstStyle/>
        <a:p>
          <a:endParaRPr lang="en-US"/>
        </a:p>
      </dgm:t>
    </dgm:pt>
    <dgm:pt modelId="{F2A33954-AF99-834C-827F-ED7345A2E5CE}" type="sibTrans" cxnId="{F7A08F11-FCBC-7F41-A9AD-0FF529C3A75A}">
      <dgm:prSet/>
      <dgm:spPr/>
      <dgm:t>
        <a:bodyPr/>
        <a:lstStyle/>
        <a:p>
          <a:endParaRPr lang="en-US"/>
        </a:p>
      </dgm:t>
    </dgm:pt>
    <dgm:pt modelId="{ABB89D95-93CF-DE4D-9CDA-94B5F0C61D35}">
      <dgm:prSet phldrT="[Text]"/>
      <dgm:spPr/>
      <dgm:t>
        <a:bodyPr/>
        <a:lstStyle/>
        <a:p>
          <a:r>
            <a:rPr lang="en-US"/>
            <a:t>LPD</a:t>
          </a:r>
        </a:p>
      </dgm:t>
    </dgm:pt>
    <dgm:pt modelId="{E757666E-46E8-104E-A427-61604F14C8C0}" type="parTrans" cxnId="{227C3C9D-0DF2-A54C-9CA2-95EC0E31B090}">
      <dgm:prSet/>
      <dgm:spPr/>
      <dgm:t>
        <a:bodyPr/>
        <a:lstStyle/>
        <a:p>
          <a:endParaRPr lang="en-US"/>
        </a:p>
      </dgm:t>
    </dgm:pt>
    <dgm:pt modelId="{3038624B-00E3-3C46-9CDA-DAF4DCD2767C}" type="sibTrans" cxnId="{227C3C9D-0DF2-A54C-9CA2-95EC0E31B090}">
      <dgm:prSet/>
      <dgm:spPr/>
      <dgm:t>
        <a:bodyPr/>
        <a:lstStyle/>
        <a:p>
          <a:endParaRPr lang="en-US"/>
        </a:p>
      </dgm:t>
    </dgm:pt>
    <dgm:pt modelId="{C89F8BA4-CF26-494D-95B9-90213DEFAE54}">
      <dgm:prSet phldrT="[Text]"/>
      <dgm:spPr/>
      <dgm:t>
        <a:bodyPr/>
        <a:lstStyle/>
        <a:p>
          <a:r>
            <a:rPr lang="en-US"/>
            <a:t>BBC</a:t>
          </a:r>
        </a:p>
      </dgm:t>
    </dgm:pt>
    <dgm:pt modelId="{ADCDA730-E985-3349-AB66-0A848F147953}" type="parTrans" cxnId="{753B417E-7344-2C43-9B9E-F774745FB807}">
      <dgm:prSet/>
      <dgm:spPr/>
      <dgm:t>
        <a:bodyPr/>
        <a:lstStyle/>
        <a:p>
          <a:endParaRPr lang="en-US"/>
        </a:p>
      </dgm:t>
    </dgm:pt>
    <dgm:pt modelId="{8B38DC2D-9F20-CB41-BF3C-9A1BE2FEA5AB}" type="sibTrans" cxnId="{753B417E-7344-2C43-9B9E-F774745FB807}">
      <dgm:prSet/>
      <dgm:spPr/>
      <dgm:t>
        <a:bodyPr/>
        <a:lstStyle/>
        <a:p>
          <a:endParaRPr lang="en-US"/>
        </a:p>
      </dgm:t>
    </dgm:pt>
    <dgm:pt modelId="{F731C72E-5B8C-514E-B09F-8E8A7FCA8C9E}">
      <dgm:prSet phldrT="[Text]"/>
      <dgm:spPr/>
      <dgm:t>
        <a:bodyPr/>
        <a:lstStyle/>
        <a:p>
          <a:r>
            <a:rPr lang="en-US"/>
            <a:t>RPD</a:t>
          </a:r>
        </a:p>
      </dgm:t>
    </dgm:pt>
    <dgm:pt modelId="{E93DCE03-7D86-8649-9CC2-0F716CAC1A03}" type="parTrans" cxnId="{A66CF593-8203-4144-993D-1E288344A746}">
      <dgm:prSet/>
      <dgm:spPr/>
      <dgm:t>
        <a:bodyPr/>
        <a:lstStyle/>
        <a:p>
          <a:endParaRPr lang="en-US"/>
        </a:p>
      </dgm:t>
    </dgm:pt>
    <dgm:pt modelId="{9C220060-EF32-8743-B41F-642C3FFDC609}" type="sibTrans" cxnId="{A66CF593-8203-4144-993D-1E288344A746}">
      <dgm:prSet/>
      <dgm:spPr/>
      <dgm:t>
        <a:bodyPr/>
        <a:lstStyle/>
        <a:p>
          <a:endParaRPr lang="en-US"/>
        </a:p>
      </dgm:t>
    </dgm:pt>
    <dgm:pt modelId="{C360001D-D8C3-4919-AC30-EF1DB950685C}">
      <dgm:prSet phldrT="[Text]"/>
      <dgm:spPr/>
      <dgm:t>
        <a:bodyPr/>
        <a:lstStyle/>
        <a:p>
          <a:r>
            <a:rPr lang="en-US"/>
            <a:t>A&amp;E</a:t>
          </a:r>
        </a:p>
      </dgm:t>
    </dgm:pt>
    <dgm:pt modelId="{18247545-AB77-49A3-9E8A-FFE0D1EC3CD7}" type="parTrans" cxnId="{311F80C3-0D49-4CF5-8D1E-94323D1FD154}">
      <dgm:prSet/>
      <dgm:spPr/>
      <dgm:t>
        <a:bodyPr/>
        <a:lstStyle/>
        <a:p>
          <a:endParaRPr lang="en-US"/>
        </a:p>
      </dgm:t>
    </dgm:pt>
    <dgm:pt modelId="{D93BAAE2-0913-4E88-91EA-8839BEC36C7B}" type="sibTrans" cxnId="{311F80C3-0D49-4CF5-8D1E-94323D1FD154}">
      <dgm:prSet/>
      <dgm:spPr/>
      <dgm:t>
        <a:bodyPr/>
        <a:lstStyle/>
        <a:p>
          <a:endParaRPr lang="en-US"/>
        </a:p>
      </dgm:t>
    </dgm:pt>
    <dgm:pt modelId="{7F611FC4-67D6-46D6-876D-E4ABA4360BB7}">
      <dgm:prSet phldrT="[Text]"/>
      <dgm:spPr/>
      <dgm:t>
        <a:bodyPr/>
        <a:lstStyle/>
        <a:p>
          <a:endParaRPr lang="en-US"/>
        </a:p>
      </dgm:t>
    </dgm:pt>
    <dgm:pt modelId="{D1438596-CC31-4452-9DFB-98A73FBA5FAB}" type="parTrans" cxnId="{B9FC87F0-4DCF-48B1-8628-5F56D5843DB3}">
      <dgm:prSet/>
      <dgm:spPr/>
      <dgm:t>
        <a:bodyPr/>
        <a:lstStyle/>
        <a:p>
          <a:endParaRPr lang="en-US"/>
        </a:p>
      </dgm:t>
    </dgm:pt>
    <dgm:pt modelId="{0A7A2881-3708-4295-8F20-605D113ABC6A}" type="sibTrans" cxnId="{B9FC87F0-4DCF-48B1-8628-5F56D5843DB3}">
      <dgm:prSet/>
      <dgm:spPr/>
      <dgm:t>
        <a:bodyPr/>
        <a:lstStyle/>
        <a:p>
          <a:endParaRPr lang="en-US"/>
        </a:p>
      </dgm:t>
    </dgm:pt>
    <dgm:pt modelId="{CC8E3B51-C09F-4FAE-9C10-79552F211186}">
      <dgm:prSet phldrT="[Text]"/>
      <dgm:spPr/>
      <dgm:t>
        <a:bodyPr/>
        <a:lstStyle/>
        <a:p>
          <a:r>
            <a:rPr lang="en-US"/>
            <a:t>IB</a:t>
          </a:r>
        </a:p>
      </dgm:t>
    </dgm:pt>
    <dgm:pt modelId="{80DE0626-9D2F-426A-B06C-1CB04B0C9D0B}" type="parTrans" cxnId="{F6343999-5ED7-47DA-8446-90B6CA23C4F0}">
      <dgm:prSet/>
      <dgm:spPr/>
      <dgm:t>
        <a:bodyPr/>
        <a:lstStyle/>
        <a:p>
          <a:endParaRPr lang="en-US"/>
        </a:p>
      </dgm:t>
    </dgm:pt>
    <dgm:pt modelId="{671E3FB2-948E-4F78-B746-4914218259E0}" type="sibTrans" cxnId="{F6343999-5ED7-47DA-8446-90B6CA23C4F0}">
      <dgm:prSet/>
      <dgm:spPr/>
      <dgm:t>
        <a:bodyPr/>
        <a:lstStyle/>
        <a:p>
          <a:endParaRPr lang="en-US"/>
        </a:p>
      </dgm:t>
    </dgm:pt>
    <dgm:pt modelId="{CD1C49BE-1FC9-0C41-BD69-ECDE70E15383}" type="pres">
      <dgm:prSet presAssocID="{B815DA62-4405-464B-BF57-F5E50E7D2E3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2DC86A7B-ACE9-C64D-AA91-0D34CC73A6CA}" type="pres">
      <dgm:prSet presAssocID="{41CE26BE-6F8A-EF4A-9204-432F53FB553E}" presName="singleCycle" presStyleCnt="0"/>
      <dgm:spPr/>
    </dgm:pt>
    <dgm:pt modelId="{5FFDB66C-E4E5-E943-94B2-8B9CF291597B}" type="pres">
      <dgm:prSet presAssocID="{41CE26BE-6F8A-EF4A-9204-432F53FB553E}" presName="singleCenter" presStyleLbl="node1" presStyleIdx="0" presStyleCnt="6" custScaleX="297366" custLinFactNeighborX="-243" custLinFactNeighborY="-8028">
        <dgm:presLayoutVars>
          <dgm:chMax val="7"/>
          <dgm:chPref val="7"/>
        </dgm:presLayoutVars>
      </dgm:prSet>
      <dgm:spPr/>
    </dgm:pt>
    <dgm:pt modelId="{467438CA-410A-4149-B4F0-7B0BC1EA22C3}" type="pres">
      <dgm:prSet presAssocID="{E757666E-46E8-104E-A427-61604F14C8C0}" presName="Name56" presStyleLbl="parChTrans1D2" presStyleIdx="0" presStyleCnt="5"/>
      <dgm:spPr/>
    </dgm:pt>
    <dgm:pt modelId="{E82A73FD-E5C4-AF42-A44C-E0BBAA237F43}" type="pres">
      <dgm:prSet presAssocID="{ABB89D95-93CF-DE4D-9CDA-94B5F0C61D35}" presName="text0" presStyleLbl="node1" presStyleIdx="1" presStyleCnt="6" custScaleX="224303" custScaleY="75132" custRadScaleRad="111367" custRadScaleInc="86959">
        <dgm:presLayoutVars>
          <dgm:bulletEnabled val="1"/>
        </dgm:presLayoutVars>
      </dgm:prSet>
      <dgm:spPr/>
    </dgm:pt>
    <dgm:pt modelId="{13CB2D4B-AA3A-7142-8EEF-93D31822CDE0}" type="pres">
      <dgm:prSet presAssocID="{ADCDA730-E985-3349-AB66-0A848F147953}" presName="Name56" presStyleLbl="parChTrans1D2" presStyleIdx="1" presStyleCnt="5"/>
      <dgm:spPr/>
    </dgm:pt>
    <dgm:pt modelId="{38F39A67-3B67-B84A-BA30-104941BE5EDB}" type="pres">
      <dgm:prSet presAssocID="{C89F8BA4-CF26-494D-95B9-90213DEFAE54}" presName="text0" presStyleLbl="node1" presStyleIdx="2" presStyleCnt="6" custScaleX="288488" custScaleY="82645" custRadScaleRad="226883" custRadScaleInc="45918">
        <dgm:presLayoutVars>
          <dgm:bulletEnabled val="1"/>
        </dgm:presLayoutVars>
      </dgm:prSet>
      <dgm:spPr/>
    </dgm:pt>
    <dgm:pt modelId="{E83DC76E-5528-7E45-AF16-EC7361B87A33}" type="pres">
      <dgm:prSet presAssocID="{E93DCE03-7D86-8649-9CC2-0F716CAC1A03}" presName="Name56" presStyleLbl="parChTrans1D2" presStyleIdx="2" presStyleCnt="5"/>
      <dgm:spPr/>
    </dgm:pt>
    <dgm:pt modelId="{E2CF92B3-51F5-3948-A2DC-1A59039CA68D}" type="pres">
      <dgm:prSet presAssocID="{F731C72E-5B8C-514E-B09F-8E8A7FCA8C9E}" presName="text0" presStyleLbl="node1" presStyleIdx="3" presStyleCnt="6" custScaleX="273902" custScaleY="68302" custRadScaleRad="119929" custRadScaleInc="40078">
        <dgm:presLayoutVars>
          <dgm:bulletEnabled val="1"/>
        </dgm:presLayoutVars>
      </dgm:prSet>
      <dgm:spPr/>
    </dgm:pt>
    <dgm:pt modelId="{0AFF86A1-B738-4384-90AB-EB7BB1705E8D}" type="pres">
      <dgm:prSet presAssocID="{18247545-AB77-49A3-9E8A-FFE0D1EC3CD7}" presName="Name56" presStyleLbl="parChTrans1D2" presStyleIdx="3" presStyleCnt="5"/>
      <dgm:spPr/>
    </dgm:pt>
    <dgm:pt modelId="{FD669AB2-0FCA-4BB4-B20D-A28DD1FA3626}" type="pres">
      <dgm:prSet presAssocID="{C360001D-D8C3-4919-AC30-EF1DB950685C}" presName="text0" presStyleLbl="node1" presStyleIdx="4" presStyleCnt="6" custScaleX="110000" custScaleY="110000" custRadScaleRad="135441" custRadScaleInc="85419">
        <dgm:presLayoutVars>
          <dgm:bulletEnabled val="1"/>
        </dgm:presLayoutVars>
      </dgm:prSet>
      <dgm:spPr/>
    </dgm:pt>
    <dgm:pt modelId="{A0626F7C-0D0A-4110-B450-21B4F76A4D30}" type="pres">
      <dgm:prSet presAssocID="{80DE0626-9D2F-426A-B06C-1CB04B0C9D0B}" presName="Name56" presStyleLbl="parChTrans1D2" presStyleIdx="4" presStyleCnt="5"/>
      <dgm:spPr/>
    </dgm:pt>
    <dgm:pt modelId="{A7B1E76E-67D5-4F99-9557-989587595C15}" type="pres">
      <dgm:prSet presAssocID="{CC8E3B51-C09F-4FAE-9C10-79552F211186}" presName="text0" presStyleLbl="node1" presStyleIdx="5" presStyleCnt="6" custRadScaleRad="175933" custRadScaleInc="542239">
        <dgm:presLayoutVars>
          <dgm:bulletEnabled val="1"/>
        </dgm:presLayoutVars>
      </dgm:prSet>
      <dgm:spPr/>
    </dgm:pt>
  </dgm:ptLst>
  <dgm:cxnLst>
    <dgm:cxn modelId="{BA5A1507-0547-4310-9598-5F19B49F8D1B}" type="presOf" srcId="{C360001D-D8C3-4919-AC30-EF1DB950685C}" destId="{FD669AB2-0FCA-4BB4-B20D-A28DD1FA3626}" srcOrd="0" destOrd="0" presId="urn:microsoft.com/office/officeart/2008/layout/RadialCluster"/>
    <dgm:cxn modelId="{F7A08F11-FCBC-7F41-A9AD-0FF529C3A75A}" srcId="{B815DA62-4405-464B-BF57-F5E50E7D2E39}" destId="{41CE26BE-6F8A-EF4A-9204-432F53FB553E}" srcOrd="0" destOrd="0" parTransId="{D11F89BB-D217-5048-9B14-52CFE7D86F88}" sibTransId="{F2A33954-AF99-834C-827F-ED7345A2E5CE}"/>
    <dgm:cxn modelId="{E97F6D17-C57B-47E1-80E9-49BBFD295EED}" type="presOf" srcId="{C89F8BA4-CF26-494D-95B9-90213DEFAE54}" destId="{38F39A67-3B67-B84A-BA30-104941BE5EDB}" srcOrd="0" destOrd="0" presId="urn:microsoft.com/office/officeart/2008/layout/RadialCluster"/>
    <dgm:cxn modelId="{70013B29-EE1C-4121-9883-CA33E09D098C}" type="presOf" srcId="{E93DCE03-7D86-8649-9CC2-0F716CAC1A03}" destId="{E83DC76E-5528-7E45-AF16-EC7361B87A33}" srcOrd="0" destOrd="0" presId="urn:microsoft.com/office/officeart/2008/layout/RadialCluster"/>
    <dgm:cxn modelId="{A26DBB2E-EE69-4DCC-AB3F-B190169B736B}" type="presOf" srcId="{ADCDA730-E985-3349-AB66-0A848F147953}" destId="{13CB2D4B-AA3A-7142-8EEF-93D31822CDE0}" srcOrd="0" destOrd="0" presId="urn:microsoft.com/office/officeart/2008/layout/RadialCluster"/>
    <dgm:cxn modelId="{5A06B730-F129-4548-8338-F83740B046E2}" type="presOf" srcId="{B815DA62-4405-464B-BF57-F5E50E7D2E39}" destId="{CD1C49BE-1FC9-0C41-BD69-ECDE70E15383}" srcOrd="0" destOrd="0" presId="urn:microsoft.com/office/officeart/2008/layout/RadialCluster"/>
    <dgm:cxn modelId="{753B417E-7344-2C43-9B9E-F774745FB807}" srcId="{41CE26BE-6F8A-EF4A-9204-432F53FB553E}" destId="{C89F8BA4-CF26-494D-95B9-90213DEFAE54}" srcOrd="1" destOrd="0" parTransId="{ADCDA730-E985-3349-AB66-0A848F147953}" sibTransId="{8B38DC2D-9F20-CB41-BF3C-9A1BE2FEA5AB}"/>
    <dgm:cxn modelId="{D03A5E89-5DA6-457D-828E-E10190DA4B16}" type="presOf" srcId="{80DE0626-9D2F-426A-B06C-1CB04B0C9D0B}" destId="{A0626F7C-0D0A-4110-B450-21B4F76A4D30}" srcOrd="0" destOrd="0" presId="urn:microsoft.com/office/officeart/2008/layout/RadialCluster"/>
    <dgm:cxn modelId="{5333DF90-AB0D-403A-BCA8-7CE5FF29042A}" type="presOf" srcId="{F731C72E-5B8C-514E-B09F-8E8A7FCA8C9E}" destId="{E2CF92B3-51F5-3948-A2DC-1A59039CA68D}" srcOrd="0" destOrd="0" presId="urn:microsoft.com/office/officeart/2008/layout/RadialCluster"/>
    <dgm:cxn modelId="{40DCF892-DB70-4DCE-93D7-0198CA5A899C}" type="presOf" srcId="{E757666E-46E8-104E-A427-61604F14C8C0}" destId="{467438CA-410A-4149-B4F0-7B0BC1EA22C3}" srcOrd="0" destOrd="0" presId="urn:microsoft.com/office/officeart/2008/layout/RadialCluster"/>
    <dgm:cxn modelId="{A66CF593-8203-4144-993D-1E288344A746}" srcId="{41CE26BE-6F8A-EF4A-9204-432F53FB553E}" destId="{F731C72E-5B8C-514E-B09F-8E8A7FCA8C9E}" srcOrd="2" destOrd="0" parTransId="{E93DCE03-7D86-8649-9CC2-0F716CAC1A03}" sibTransId="{9C220060-EF32-8743-B41F-642C3FFDC609}"/>
    <dgm:cxn modelId="{F6343999-5ED7-47DA-8446-90B6CA23C4F0}" srcId="{41CE26BE-6F8A-EF4A-9204-432F53FB553E}" destId="{CC8E3B51-C09F-4FAE-9C10-79552F211186}" srcOrd="4" destOrd="0" parTransId="{80DE0626-9D2F-426A-B06C-1CB04B0C9D0B}" sibTransId="{671E3FB2-948E-4F78-B746-4914218259E0}"/>
    <dgm:cxn modelId="{1548F89C-F48E-4367-80BD-B9CD37D9A7C7}" type="presOf" srcId="{ABB89D95-93CF-DE4D-9CDA-94B5F0C61D35}" destId="{E82A73FD-E5C4-AF42-A44C-E0BBAA237F43}" srcOrd="0" destOrd="0" presId="urn:microsoft.com/office/officeart/2008/layout/RadialCluster"/>
    <dgm:cxn modelId="{227C3C9D-0DF2-A54C-9CA2-95EC0E31B090}" srcId="{41CE26BE-6F8A-EF4A-9204-432F53FB553E}" destId="{ABB89D95-93CF-DE4D-9CDA-94B5F0C61D35}" srcOrd="0" destOrd="0" parTransId="{E757666E-46E8-104E-A427-61604F14C8C0}" sibTransId="{3038624B-00E3-3C46-9CDA-DAF4DCD2767C}"/>
    <dgm:cxn modelId="{D6D6F9A3-1A52-49E6-9DF2-9324DB1E9C93}" type="presOf" srcId="{CC8E3B51-C09F-4FAE-9C10-79552F211186}" destId="{A7B1E76E-67D5-4F99-9557-989587595C15}" srcOrd="0" destOrd="0" presId="urn:microsoft.com/office/officeart/2008/layout/RadialCluster"/>
    <dgm:cxn modelId="{EA584BB1-DC31-466A-9234-468E3BF058FC}" type="presOf" srcId="{18247545-AB77-49A3-9E8A-FFE0D1EC3CD7}" destId="{0AFF86A1-B738-4384-90AB-EB7BB1705E8D}" srcOrd="0" destOrd="0" presId="urn:microsoft.com/office/officeart/2008/layout/RadialCluster"/>
    <dgm:cxn modelId="{311F80C3-0D49-4CF5-8D1E-94323D1FD154}" srcId="{41CE26BE-6F8A-EF4A-9204-432F53FB553E}" destId="{C360001D-D8C3-4919-AC30-EF1DB950685C}" srcOrd="3" destOrd="0" parTransId="{18247545-AB77-49A3-9E8A-FFE0D1EC3CD7}" sibTransId="{D93BAAE2-0913-4E88-91EA-8839BEC36C7B}"/>
    <dgm:cxn modelId="{4836EAE0-0BA7-495C-B349-504A467BCD3F}" type="presOf" srcId="{41CE26BE-6F8A-EF4A-9204-432F53FB553E}" destId="{5FFDB66C-E4E5-E943-94B2-8B9CF291597B}" srcOrd="0" destOrd="0" presId="urn:microsoft.com/office/officeart/2008/layout/RadialCluster"/>
    <dgm:cxn modelId="{B9FC87F0-4DCF-48B1-8628-5F56D5843DB3}" srcId="{B815DA62-4405-464B-BF57-F5E50E7D2E39}" destId="{7F611FC4-67D6-46D6-876D-E4ABA4360BB7}" srcOrd="1" destOrd="0" parTransId="{D1438596-CC31-4452-9DFB-98A73FBA5FAB}" sibTransId="{0A7A2881-3708-4295-8F20-605D113ABC6A}"/>
    <dgm:cxn modelId="{E6D16855-695C-46C2-84B7-916FDB59D449}" type="presParOf" srcId="{CD1C49BE-1FC9-0C41-BD69-ECDE70E15383}" destId="{2DC86A7B-ACE9-C64D-AA91-0D34CC73A6CA}" srcOrd="0" destOrd="0" presId="urn:microsoft.com/office/officeart/2008/layout/RadialCluster"/>
    <dgm:cxn modelId="{E0F90850-96F4-46E8-9BFA-05B60FAF7895}" type="presParOf" srcId="{2DC86A7B-ACE9-C64D-AA91-0D34CC73A6CA}" destId="{5FFDB66C-E4E5-E943-94B2-8B9CF291597B}" srcOrd="0" destOrd="0" presId="urn:microsoft.com/office/officeart/2008/layout/RadialCluster"/>
    <dgm:cxn modelId="{F65AAAD3-AA99-4A8C-A9A6-2015B7B08346}" type="presParOf" srcId="{2DC86A7B-ACE9-C64D-AA91-0D34CC73A6CA}" destId="{467438CA-410A-4149-B4F0-7B0BC1EA22C3}" srcOrd="1" destOrd="0" presId="urn:microsoft.com/office/officeart/2008/layout/RadialCluster"/>
    <dgm:cxn modelId="{2FA84AC9-9951-4722-B16D-9537313FA420}" type="presParOf" srcId="{2DC86A7B-ACE9-C64D-AA91-0D34CC73A6CA}" destId="{E82A73FD-E5C4-AF42-A44C-E0BBAA237F43}" srcOrd="2" destOrd="0" presId="urn:microsoft.com/office/officeart/2008/layout/RadialCluster"/>
    <dgm:cxn modelId="{B1EBABB0-D3CC-4800-9E51-868CF33E294D}" type="presParOf" srcId="{2DC86A7B-ACE9-C64D-AA91-0D34CC73A6CA}" destId="{13CB2D4B-AA3A-7142-8EEF-93D31822CDE0}" srcOrd="3" destOrd="0" presId="urn:microsoft.com/office/officeart/2008/layout/RadialCluster"/>
    <dgm:cxn modelId="{1713A28C-2495-437C-912F-404083DD07E2}" type="presParOf" srcId="{2DC86A7B-ACE9-C64D-AA91-0D34CC73A6CA}" destId="{38F39A67-3B67-B84A-BA30-104941BE5EDB}" srcOrd="4" destOrd="0" presId="urn:microsoft.com/office/officeart/2008/layout/RadialCluster"/>
    <dgm:cxn modelId="{BAAE6C9B-A2CE-44E0-9C89-444C43FDDF1D}" type="presParOf" srcId="{2DC86A7B-ACE9-C64D-AA91-0D34CC73A6CA}" destId="{E83DC76E-5528-7E45-AF16-EC7361B87A33}" srcOrd="5" destOrd="0" presId="urn:microsoft.com/office/officeart/2008/layout/RadialCluster"/>
    <dgm:cxn modelId="{BC6374AC-8A41-421C-BE5F-6E60B4EED616}" type="presParOf" srcId="{2DC86A7B-ACE9-C64D-AA91-0D34CC73A6CA}" destId="{E2CF92B3-51F5-3948-A2DC-1A59039CA68D}" srcOrd="6" destOrd="0" presId="urn:microsoft.com/office/officeart/2008/layout/RadialCluster"/>
    <dgm:cxn modelId="{E287411E-5D33-43E5-A8A8-317BBE66A763}" type="presParOf" srcId="{2DC86A7B-ACE9-C64D-AA91-0D34CC73A6CA}" destId="{0AFF86A1-B738-4384-90AB-EB7BB1705E8D}" srcOrd="7" destOrd="0" presId="urn:microsoft.com/office/officeart/2008/layout/RadialCluster"/>
    <dgm:cxn modelId="{793CC3C8-EDF4-4BF9-AE32-42A6F7F4BF95}" type="presParOf" srcId="{2DC86A7B-ACE9-C64D-AA91-0D34CC73A6CA}" destId="{FD669AB2-0FCA-4BB4-B20D-A28DD1FA3626}" srcOrd="8" destOrd="0" presId="urn:microsoft.com/office/officeart/2008/layout/RadialCluster"/>
    <dgm:cxn modelId="{4E9C4581-4BCA-4B6A-9663-617D0C54267A}" type="presParOf" srcId="{2DC86A7B-ACE9-C64D-AA91-0D34CC73A6CA}" destId="{A0626F7C-0D0A-4110-B450-21B4F76A4D30}" srcOrd="9" destOrd="0" presId="urn:microsoft.com/office/officeart/2008/layout/RadialCluster"/>
    <dgm:cxn modelId="{EAA42258-52ED-4D65-9E0F-AD9D77899029}" type="presParOf" srcId="{2DC86A7B-ACE9-C64D-AA91-0D34CC73A6CA}" destId="{A7B1E76E-67D5-4F99-9557-989587595C15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35774B4-2CD3-564E-8D1E-2E55ABA4EEF0}" type="doc">
      <dgm:prSet loTypeId="urn:microsoft.com/office/officeart/2005/8/layout/radial1" loCatId="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CD680954-F89B-A04E-AAA2-24210D50BE7F}">
      <dgm:prSet phldrT="[Text]" custT="1"/>
      <dgm:spPr>
        <a:solidFill>
          <a:srgbClr val="D30071"/>
        </a:solidFill>
        <a:effectLst/>
      </dgm:spPr>
      <dgm:t>
        <a:bodyPr/>
        <a:lstStyle/>
        <a:p>
          <a:r>
            <a: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Research</a:t>
          </a:r>
        </a:p>
      </dgm:t>
    </dgm:pt>
    <dgm:pt modelId="{35F2A9C8-E1D2-C249-AD50-338184C56EE3}" type="parTrans" cxnId="{04E52AAC-6CD1-994C-A77A-351801D76726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5F0C8998-B7E7-FD4C-AF21-AD93413F972E}" type="sibTrans" cxnId="{04E52AAC-6CD1-994C-A77A-351801D76726}">
      <dgm:prSet/>
      <dgm:spPr/>
      <dgm:t>
        <a:bodyPr/>
        <a:lstStyle/>
        <a:p>
          <a:endParaRPr lang="en-US"/>
        </a:p>
      </dgm:t>
    </dgm:pt>
    <dgm:pt modelId="{4F7B7093-3484-1B4E-9C82-8C9FC3C6A686}">
      <dgm:prSet phldrT="[Text]" custT="1"/>
      <dgm:spPr>
        <a:solidFill>
          <a:srgbClr val="088375"/>
        </a:solidFill>
        <a:effectLst/>
      </dgm:spPr>
      <dgm:t>
        <a:bodyPr/>
        <a:lstStyle/>
        <a:p>
          <a:r>
            <a: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Negotiation officer</a:t>
          </a:r>
        </a:p>
      </dgm:t>
    </dgm:pt>
    <dgm:pt modelId="{8D9570E4-8AE2-9D4C-8F79-8BA010D23FD9}" type="parTrans" cxnId="{FD932C42-4B62-0440-942A-2F7C354AEA91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FD60B63B-A641-E442-A13C-5846251A1F2C}" type="sibTrans" cxnId="{FD932C42-4B62-0440-942A-2F7C354AEA91}">
      <dgm:prSet/>
      <dgm:spPr/>
      <dgm:t>
        <a:bodyPr/>
        <a:lstStyle/>
        <a:p>
          <a:endParaRPr lang="en-US"/>
        </a:p>
      </dgm:t>
    </dgm:pt>
    <dgm:pt modelId="{0D37CBC8-6B4E-7C4B-8B56-7CCF76BF72F5}">
      <dgm:prSet phldrT="[Text]" custT="1"/>
      <dgm:spPr>
        <a:solidFill>
          <a:srgbClr val="FFCD00"/>
        </a:solidFill>
        <a:effectLst/>
      </dgm:spPr>
      <dgm:t>
        <a:bodyPr/>
        <a:lstStyle/>
        <a:p>
          <a:r>
            <a: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Education</a:t>
          </a:r>
        </a:p>
      </dgm:t>
    </dgm:pt>
    <dgm:pt modelId="{4461F2D8-4C03-F940-98C8-5A8EB153C037}" type="parTrans" cxnId="{32C64754-3E25-9143-9D44-0BA2C1FE51C7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93C6A575-06F6-7F44-A2A4-04F13C6DBF42}" type="sibTrans" cxnId="{32C64754-3E25-9143-9D44-0BA2C1FE51C7}">
      <dgm:prSet/>
      <dgm:spPr/>
      <dgm:t>
        <a:bodyPr/>
        <a:lstStyle/>
        <a:p>
          <a:endParaRPr lang="en-US"/>
        </a:p>
      </dgm:t>
    </dgm:pt>
    <dgm:pt modelId="{929DAED9-2673-BB45-BDA3-447086B4C48D}">
      <dgm:prSet phldrT="[Text]" custT="1"/>
      <dgm:spPr>
        <a:solidFill>
          <a:srgbClr val="FFCD00"/>
        </a:solidFill>
        <a:effectLst/>
      </dgm:spPr>
      <dgm:t>
        <a:bodyPr/>
        <a:lstStyle/>
        <a:p>
          <a:r>
            <a: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NOU</a:t>
          </a:r>
        </a:p>
      </dgm:t>
    </dgm:pt>
    <dgm:pt modelId="{BA5F29AD-849C-6745-8871-0D7C5ADC53A6}" type="parTrans" cxnId="{5A6D02AD-A6D8-8B44-85C5-41E70A846E51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5F349FA6-CAAE-5141-A5C2-E7A4C5525713}" type="sibTrans" cxnId="{5A6D02AD-A6D8-8B44-85C5-41E70A846E51}">
      <dgm:prSet/>
      <dgm:spPr/>
      <dgm:t>
        <a:bodyPr/>
        <a:lstStyle/>
        <a:p>
          <a:endParaRPr lang="en-US"/>
        </a:p>
      </dgm:t>
    </dgm:pt>
    <dgm:pt modelId="{C11B7553-EE58-B44C-B90B-B8CCDC88C675}">
      <dgm:prSet custT="1"/>
      <dgm:spPr>
        <a:solidFill>
          <a:srgbClr val="F2861B"/>
        </a:solidFill>
        <a:effectLst/>
      </dgm:spPr>
      <dgm:t>
        <a:bodyPr/>
        <a:lstStyle/>
        <a:p>
          <a:r>
            <a: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Networks</a:t>
          </a:r>
        </a:p>
      </dgm:t>
    </dgm:pt>
    <dgm:pt modelId="{736BFDF2-ED08-9247-BF3A-81495A987B33}" type="parTrans" cxnId="{21B21B25-B05B-3544-9CE5-084ACB640391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13874E13-A109-214B-A518-5D30CB8F4CA2}" type="sibTrans" cxnId="{21B21B25-B05B-3544-9CE5-084ACB640391}">
      <dgm:prSet/>
      <dgm:spPr/>
      <dgm:t>
        <a:bodyPr/>
        <a:lstStyle/>
        <a:p>
          <a:endParaRPr lang="en-US"/>
        </a:p>
      </dgm:t>
    </dgm:pt>
    <dgm:pt modelId="{6766AC7E-91C2-442F-B54F-528F6472BB27}">
      <dgm:prSet custT="1"/>
      <dgm:spPr>
        <a:solidFill>
          <a:srgbClr val="088375"/>
        </a:solidFill>
        <a:effectLst/>
      </dgm:spPr>
      <dgm:t>
        <a:bodyPr/>
        <a:lstStyle/>
        <a:p>
          <a:r>
            <a:rPr lang="en-GB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Organiser</a:t>
          </a:r>
        </a:p>
      </dgm:t>
    </dgm:pt>
    <dgm:pt modelId="{75A53E33-0E40-4854-923D-E5643EE7B673}" type="parTrans" cxnId="{CBECC1FB-8406-4F8A-A357-C633535652FF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C1467474-34B2-4D56-A1D7-E860BBC9ACC9}" type="sibTrans" cxnId="{CBECC1FB-8406-4F8A-A357-C633535652FF}">
      <dgm:prSet/>
      <dgm:spPr/>
      <dgm:t>
        <a:bodyPr/>
        <a:lstStyle/>
        <a:p>
          <a:endParaRPr lang="en-GB"/>
        </a:p>
      </dgm:t>
    </dgm:pt>
    <dgm:pt modelId="{F9CB024E-35A7-B34C-A60D-6FEB4AB7082F}">
      <dgm:prSet/>
      <dgm:spPr>
        <a:solidFill>
          <a:srgbClr val="FFFF00"/>
        </a:solidFill>
        <a:effectLst/>
      </dgm:spPr>
      <dgm:t>
        <a:bodyPr/>
        <a:lstStyle/>
        <a:p>
          <a:endParaRPr lang="en-US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7F3538-20F4-204D-8BD5-50C2FB23D102}" type="parTrans" cxnId="{69FF26C5-BB19-7A4D-A733-8660FEB46DA6}">
      <dgm:prSet/>
      <dgm:spPr/>
      <dgm:t>
        <a:bodyPr/>
        <a:lstStyle/>
        <a:p>
          <a:endParaRPr lang="en-GB"/>
        </a:p>
      </dgm:t>
    </dgm:pt>
    <dgm:pt modelId="{83F728A1-C36C-844B-ACC7-70350ED91ACE}" type="sibTrans" cxnId="{69FF26C5-BB19-7A4D-A733-8660FEB46DA6}">
      <dgm:prSet/>
      <dgm:spPr/>
      <dgm:t>
        <a:bodyPr/>
        <a:lstStyle/>
        <a:p>
          <a:endParaRPr lang="en-GB"/>
        </a:p>
      </dgm:t>
    </dgm:pt>
    <dgm:pt modelId="{756A5278-DBA9-6440-9461-6CC309136538}">
      <dgm:prSet custT="1"/>
      <dgm:spPr>
        <a:solidFill>
          <a:srgbClr val="D30071"/>
        </a:solidFill>
        <a:effectLst/>
      </dgm:spPr>
      <dgm:t>
        <a:bodyPr/>
        <a:lstStyle/>
        <a:p>
          <a:r>
            <a: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Legal</a:t>
          </a:r>
        </a:p>
      </dgm:t>
    </dgm:pt>
    <dgm:pt modelId="{F5C56634-E66D-4C4E-A3E0-B0D6189EAA6F}" type="parTrans" cxnId="{EF8413BE-1329-EB4B-89B2-11F43BB02C2C}">
      <dgm:prSet/>
      <dgm:spPr>
        <a:ln>
          <a:solidFill>
            <a:srgbClr val="28292B"/>
          </a:solidFill>
        </a:ln>
      </dgm:spPr>
      <dgm:t>
        <a:bodyPr/>
        <a:lstStyle/>
        <a:p>
          <a:endParaRPr lang="en-GB"/>
        </a:p>
      </dgm:t>
    </dgm:pt>
    <dgm:pt modelId="{B36290E3-6545-1E44-9B3D-318844C7398A}" type="sibTrans" cxnId="{EF8413BE-1329-EB4B-89B2-11F43BB02C2C}">
      <dgm:prSet/>
      <dgm:spPr/>
      <dgm:t>
        <a:bodyPr/>
        <a:lstStyle/>
        <a:p>
          <a:endParaRPr lang="en-GB"/>
        </a:p>
      </dgm:t>
    </dgm:pt>
    <dgm:pt modelId="{278E13F7-F8C3-5C44-B71E-3EA28A8A1D2C}">
      <dgm:prSet phldrT="[Text]" custT="1"/>
      <dgm:spPr>
        <a:solidFill>
          <a:srgbClr val="D30071"/>
        </a:solidFill>
        <a:effectLst/>
      </dgm:spPr>
      <dgm:t>
        <a:bodyPr/>
        <a:lstStyle/>
        <a:p>
          <a:r>
            <a: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Comms</a:t>
          </a:r>
          <a:endParaRPr lang="en-US" sz="16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F9A810-3F53-9C4F-8F5E-92A88388F727}" type="parTrans" cxnId="{24B62546-2425-9D4D-A124-0CEAAEDB2CE3}">
      <dgm:prSet/>
      <dgm:spPr>
        <a:ln>
          <a:solidFill>
            <a:srgbClr val="28292B"/>
          </a:solidFill>
        </a:ln>
      </dgm:spPr>
      <dgm:t>
        <a:bodyPr/>
        <a:lstStyle/>
        <a:p>
          <a:endParaRPr lang="en-GB"/>
        </a:p>
      </dgm:t>
    </dgm:pt>
    <dgm:pt modelId="{240A843C-7E36-FB42-90F0-B6DC6C401143}" type="sibTrans" cxnId="{24B62546-2425-9D4D-A124-0CEAAEDB2CE3}">
      <dgm:prSet/>
      <dgm:spPr/>
      <dgm:t>
        <a:bodyPr/>
        <a:lstStyle/>
        <a:p>
          <a:endParaRPr lang="en-GB"/>
        </a:p>
      </dgm:t>
    </dgm:pt>
    <dgm:pt modelId="{48AF75D1-A64E-F142-BEF2-BF7A3620331C}">
      <dgm:prSet phldrT="[Text]"/>
      <dgm:spPr>
        <a:solidFill>
          <a:schemeClr val="accent2"/>
        </a:solidFill>
        <a:effectLst/>
      </dgm:spPr>
      <dgm:t>
        <a:bodyPr/>
        <a:lstStyle/>
        <a:p>
          <a:r>
            <a: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Branch</a:t>
          </a:r>
        </a:p>
      </dgm:t>
    </dgm:pt>
    <dgm:pt modelId="{EDF01C06-7448-9E42-9901-024779B16B11}" type="sibTrans" cxnId="{A825997A-8E9A-9A4F-BA3C-41225EE34D04}">
      <dgm:prSet/>
      <dgm:spPr/>
      <dgm:t>
        <a:bodyPr/>
        <a:lstStyle/>
        <a:p>
          <a:endParaRPr lang="en-US"/>
        </a:p>
      </dgm:t>
    </dgm:pt>
    <dgm:pt modelId="{A1F59B02-9F09-7347-A93B-7D1686768455}" type="parTrans" cxnId="{A825997A-8E9A-9A4F-BA3C-41225EE34D04}">
      <dgm:prSet/>
      <dgm:spPr/>
      <dgm:t>
        <a:bodyPr/>
        <a:lstStyle/>
        <a:p>
          <a:endParaRPr lang="en-US"/>
        </a:p>
      </dgm:t>
    </dgm:pt>
    <dgm:pt modelId="{60F3A8F4-B270-7844-BF46-B072F848F48C}">
      <dgm:prSet custT="1"/>
      <dgm:spPr>
        <a:solidFill>
          <a:srgbClr val="F2861B"/>
        </a:solidFill>
        <a:effectLst>
          <a:outerShdw blurRad="38100" dist="25400" dir="5400000" rotWithShape="0">
            <a:schemeClr val="bg1">
              <a:alpha val="35000"/>
            </a:schemeClr>
          </a:outerShdw>
        </a:effectLst>
      </dgm:spPr>
      <dgm:t>
        <a:bodyPr/>
        <a:lstStyle/>
        <a:p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MCC</a:t>
          </a:r>
        </a:p>
      </dgm:t>
    </dgm:pt>
    <dgm:pt modelId="{7B5185CF-F3B8-2140-879D-179EDCAD4E96}" type="parTrans" cxnId="{1C175789-6D10-FF44-BB70-F823E524CC8C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0C589AA0-9C89-F545-A6EA-3E0906D29895}" type="sibTrans" cxnId="{1C175789-6D10-FF44-BB70-F823E524CC8C}">
      <dgm:prSet/>
      <dgm:spPr/>
      <dgm:t>
        <a:bodyPr/>
        <a:lstStyle/>
        <a:p>
          <a:endParaRPr lang="en-GB"/>
        </a:p>
      </dgm:t>
    </dgm:pt>
    <dgm:pt modelId="{9B2EBA1C-0270-6942-BBCC-51EE0D974760}" type="pres">
      <dgm:prSet presAssocID="{E35774B4-2CD3-564E-8D1E-2E55ABA4EEF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8BC4632-CFCD-3641-9784-5B35CFE9C9F5}" type="pres">
      <dgm:prSet presAssocID="{48AF75D1-A64E-F142-BEF2-BF7A3620331C}" presName="centerShape" presStyleLbl="node0" presStyleIdx="0" presStyleCnt="1" custScaleX="128427" custScaleY="129199"/>
      <dgm:spPr/>
    </dgm:pt>
    <dgm:pt modelId="{5604EC5E-DA18-2646-B3E4-7C4F83DFFC71}" type="pres">
      <dgm:prSet presAssocID="{35F2A9C8-E1D2-C249-AD50-338184C56EE3}" presName="Name9" presStyleLbl="parChTrans1D2" presStyleIdx="0" presStyleCnt="9"/>
      <dgm:spPr/>
    </dgm:pt>
    <dgm:pt modelId="{2BFFE6C6-AFFA-B240-A5D8-1E38B107C825}" type="pres">
      <dgm:prSet presAssocID="{35F2A9C8-E1D2-C249-AD50-338184C56EE3}" presName="connTx" presStyleLbl="parChTrans1D2" presStyleIdx="0" presStyleCnt="9"/>
      <dgm:spPr/>
    </dgm:pt>
    <dgm:pt modelId="{F745AF02-573B-CA43-AD6D-0E9775212ECE}" type="pres">
      <dgm:prSet presAssocID="{CD680954-F89B-A04E-AAA2-24210D50BE7F}" presName="node" presStyleLbl="node1" presStyleIdx="0" presStyleCnt="9" custScaleX="121686" custScaleY="120936">
        <dgm:presLayoutVars>
          <dgm:bulletEnabled val="1"/>
        </dgm:presLayoutVars>
      </dgm:prSet>
      <dgm:spPr/>
    </dgm:pt>
    <dgm:pt modelId="{BE178267-3F89-8A44-A563-16CC8157C923}" type="pres">
      <dgm:prSet presAssocID="{F4F9A810-3F53-9C4F-8F5E-92A88388F727}" presName="Name9" presStyleLbl="parChTrans1D2" presStyleIdx="1" presStyleCnt="9"/>
      <dgm:spPr/>
    </dgm:pt>
    <dgm:pt modelId="{9D710988-DEAD-9E45-A127-E0767569CD2D}" type="pres">
      <dgm:prSet presAssocID="{F4F9A810-3F53-9C4F-8F5E-92A88388F727}" presName="connTx" presStyleLbl="parChTrans1D2" presStyleIdx="1" presStyleCnt="9"/>
      <dgm:spPr/>
    </dgm:pt>
    <dgm:pt modelId="{167D3BF0-2CF9-EE4F-AC69-173088E61A74}" type="pres">
      <dgm:prSet presAssocID="{278E13F7-F8C3-5C44-B71E-3EA28A8A1D2C}" presName="node" presStyleLbl="node1" presStyleIdx="1" presStyleCnt="9" custScaleX="121686" custScaleY="120936" custRadScaleRad="100341" custRadScaleInc="7346">
        <dgm:presLayoutVars>
          <dgm:bulletEnabled val="1"/>
        </dgm:presLayoutVars>
      </dgm:prSet>
      <dgm:spPr/>
    </dgm:pt>
    <dgm:pt modelId="{798E4247-E04F-4073-8E43-96B9EC921287}" type="pres">
      <dgm:prSet presAssocID="{75A53E33-0E40-4854-923D-E5643EE7B673}" presName="Name9" presStyleLbl="parChTrans1D2" presStyleIdx="2" presStyleCnt="9"/>
      <dgm:spPr/>
    </dgm:pt>
    <dgm:pt modelId="{6CA925B9-9698-4C42-8337-263B1DDB7D39}" type="pres">
      <dgm:prSet presAssocID="{75A53E33-0E40-4854-923D-E5643EE7B673}" presName="connTx" presStyleLbl="parChTrans1D2" presStyleIdx="2" presStyleCnt="9"/>
      <dgm:spPr/>
    </dgm:pt>
    <dgm:pt modelId="{7B4DA370-D524-47B5-8E50-CB0AF8C36A36}" type="pres">
      <dgm:prSet presAssocID="{6766AC7E-91C2-442F-B54F-528F6472BB27}" presName="node" presStyleLbl="node1" presStyleIdx="2" presStyleCnt="9" custScaleX="121686" custScaleY="120936" custRadScaleRad="100293" custRadScaleInc="4243">
        <dgm:presLayoutVars>
          <dgm:bulletEnabled val="1"/>
        </dgm:presLayoutVars>
      </dgm:prSet>
      <dgm:spPr/>
    </dgm:pt>
    <dgm:pt modelId="{45EFC047-A4AD-4A41-B0D4-F070366BEA48}" type="pres">
      <dgm:prSet presAssocID="{8D9570E4-8AE2-9D4C-8F79-8BA010D23FD9}" presName="Name9" presStyleLbl="parChTrans1D2" presStyleIdx="3" presStyleCnt="9"/>
      <dgm:spPr/>
    </dgm:pt>
    <dgm:pt modelId="{8A51EA0F-7926-B04B-AA13-8AEAF020B5E0}" type="pres">
      <dgm:prSet presAssocID="{8D9570E4-8AE2-9D4C-8F79-8BA010D23FD9}" presName="connTx" presStyleLbl="parChTrans1D2" presStyleIdx="3" presStyleCnt="9"/>
      <dgm:spPr/>
    </dgm:pt>
    <dgm:pt modelId="{C090FB9B-8EA9-9949-9949-8C5984FF7A47}" type="pres">
      <dgm:prSet presAssocID="{4F7B7093-3484-1B4E-9C82-8C9FC3C6A686}" presName="node" presStyleLbl="node1" presStyleIdx="3" presStyleCnt="9" custScaleX="121686" custScaleY="120936">
        <dgm:presLayoutVars>
          <dgm:bulletEnabled val="1"/>
        </dgm:presLayoutVars>
      </dgm:prSet>
      <dgm:spPr/>
    </dgm:pt>
    <dgm:pt modelId="{7D087E76-E2CB-4C4A-89B2-7A7A128F95F1}" type="pres">
      <dgm:prSet presAssocID="{4461F2D8-4C03-F940-98C8-5A8EB153C037}" presName="Name9" presStyleLbl="parChTrans1D2" presStyleIdx="4" presStyleCnt="9"/>
      <dgm:spPr/>
    </dgm:pt>
    <dgm:pt modelId="{5321305C-1D86-3D40-A72C-05446C984719}" type="pres">
      <dgm:prSet presAssocID="{4461F2D8-4C03-F940-98C8-5A8EB153C037}" presName="connTx" presStyleLbl="parChTrans1D2" presStyleIdx="4" presStyleCnt="9"/>
      <dgm:spPr/>
    </dgm:pt>
    <dgm:pt modelId="{97E24CEC-ADC5-D649-A9CC-FD22564DF74A}" type="pres">
      <dgm:prSet presAssocID="{0D37CBC8-6B4E-7C4B-8B56-7CCF76BF72F5}" presName="node" presStyleLbl="node1" presStyleIdx="4" presStyleCnt="9" custScaleX="121686" custScaleY="120936">
        <dgm:presLayoutVars>
          <dgm:bulletEnabled val="1"/>
        </dgm:presLayoutVars>
      </dgm:prSet>
      <dgm:spPr/>
    </dgm:pt>
    <dgm:pt modelId="{C91FD5C3-55BE-1B41-A6A1-DA51CFE61CD5}" type="pres">
      <dgm:prSet presAssocID="{BA5F29AD-849C-6745-8871-0D7C5ADC53A6}" presName="Name9" presStyleLbl="parChTrans1D2" presStyleIdx="5" presStyleCnt="9"/>
      <dgm:spPr/>
    </dgm:pt>
    <dgm:pt modelId="{3210F758-9011-F141-8DFC-79B6E6E5442D}" type="pres">
      <dgm:prSet presAssocID="{BA5F29AD-849C-6745-8871-0D7C5ADC53A6}" presName="connTx" presStyleLbl="parChTrans1D2" presStyleIdx="5" presStyleCnt="9"/>
      <dgm:spPr/>
    </dgm:pt>
    <dgm:pt modelId="{AEBE4D1B-3F47-A24F-AA03-252D11651DC9}" type="pres">
      <dgm:prSet presAssocID="{929DAED9-2673-BB45-BDA3-447086B4C48D}" presName="node" presStyleLbl="node1" presStyleIdx="5" presStyleCnt="9" custScaleX="121686" custScaleY="120936">
        <dgm:presLayoutVars>
          <dgm:bulletEnabled val="1"/>
        </dgm:presLayoutVars>
      </dgm:prSet>
      <dgm:spPr/>
    </dgm:pt>
    <dgm:pt modelId="{0234FC24-8B8F-0A4A-88E4-7CB81BA4CA96}" type="pres">
      <dgm:prSet presAssocID="{736BFDF2-ED08-9247-BF3A-81495A987B33}" presName="Name9" presStyleLbl="parChTrans1D2" presStyleIdx="6" presStyleCnt="9"/>
      <dgm:spPr/>
    </dgm:pt>
    <dgm:pt modelId="{93680216-5970-EF42-B2F8-3F5F0091752A}" type="pres">
      <dgm:prSet presAssocID="{736BFDF2-ED08-9247-BF3A-81495A987B33}" presName="connTx" presStyleLbl="parChTrans1D2" presStyleIdx="6" presStyleCnt="9"/>
      <dgm:spPr/>
    </dgm:pt>
    <dgm:pt modelId="{41DA06A3-01D0-4C48-82E8-85F9C20E0AE7}" type="pres">
      <dgm:prSet presAssocID="{C11B7553-EE58-B44C-B90B-B8CCDC88C675}" presName="node" presStyleLbl="node1" presStyleIdx="6" presStyleCnt="9" custScaleX="121686" custScaleY="120936">
        <dgm:presLayoutVars>
          <dgm:bulletEnabled val="1"/>
        </dgm:presLayoutVars>
      </dgm:prSet>
      <dgm:spPr/>
    </dgm:pt>
    <dgm:pt modelId="{8C7823DD-6B85-4244-AE73-574BD5F1C323}" type="pres">
      <dgm:prSet presAssocID="{7B5185CF-F3B8-2140-879D-179EDCAD4E96}" presName="Name9" presStyleLbl="parChTrans1D2" presStyleIdx="7" presStyleCnt="9"/>
      <dgm:spPr/>
    </dgm:pt>
    <dgm:pt modelId="{96D32E09-D194-D843-B725-E2462F3A2507}" type="pres">
      <dgm:prSet presAssocID="{7B5185CF-F3B8-2140-879D-179EDCAD4E96}" presName="connTx" presStyleLbl="parChTrans1D2" presStyleIdx="7" presStyleCnt="9"/>
      <dgm:spPr/>
    </dgm:pt>
    <dgm:pt modelId="{A92045D3-45CD-C945-BA18-46FD049E5FF4}" type="pres">
      <dgm:prSet presAssocID="{60F3A8F4-B270-7844-BF46-B072F848F48C}" presName="node" presStyleLbl="node1" presStyleIdx="7" presStyleCnt="9" custScaleX="121646" custScaleY="120893">
        <dgm:presLayoutVars>
          <dgm:bulletEnabled val="1"/>
        </dgm:presLayoutVars>
      </dgm:prSet>
      <dgm:spPr/>
    </dgm:pt>
    <dgm:pt modelId="{CBBF1B3D-E385-B541-9735-3DFDBF409182}" type="pres">
      <dgm:prSet presAssocID="{F5C56634-E66D-4C4E-A3E0-B0D6189EAA6F}" presName="Name9" presStyleLbl="parChTrans1D2" presStyleIdx="8" presStyleCnt="9"/>
      <dgm:spPr/>
    </dgm:pt>
    <dgm:pt modelId="{5D086523-EB51-6D40-8927-C5A0CA259341}" type="pres">
      <dgm:prSet presAssocID="{F5C56634-E66D-4C4E-A3E0-B0D6189EAA6F}" presName="connTx" presStyleLbl="parChTrans1D2" presStyleIdx="8" presStyleCnt="9"/>
      <dgm:spPr/>
    </dgm:pt>
    <dgm:pt modelId="{F96C4F65-9A86-024C-B223-32F77A7045B3}" type="pres">
      <dgm:prSet presAssocID="{756A5278-DBA9-6440-9461-6CC309136538}" presName="node" presStyleLbl="node1" presStyleIdx="8" presStyleCnt="9" custScaleX="121686" custScaleY="120936">
        <dgm:presLayoutVars>
          <dgm:bulletEnabled val="1"/>
        </dgm:presLayoutVars>
      </dgm:prSet>
      <dgm:spPr/>
    </dgm:pt>
  </dgm:ptLst>
  <dgm:cxnLst>
    <dgm:cxn modelId="{BD72F50F-00CE-F443-AF22-5C905F385945}" type="presOf" srcId="{278E13F7-F8C3-5C44-B71E-3EA28A8A1D2C}" destId="{167D3BF0-2CF9-EE4F-AC69-173088E61A74}" srcOrd="0" destOrd="0" presId="urn:microsoft.com/office/officeart/2005/8/layout/radial1"/>
    <dgm:cxn modelId="{0C91F712-BB19-C24D-B5FA-470332E43802}" type="presOf" srcId="{35F2A9C8-E1D2-C249-AD50-338184C56EE3}" destId="{2BFFE6C6-AFFA-B240-A5D8-1E38B107C825}" srcOrd="1" destOrd="0" presId="urn:microsoft.com/office/officeart/2005/8/layout/radial1"/>
    <dgm:cxn modelId="{21B21B25-B05B-3544-9CE5-084ACB640391}" srcId="{48AF75D1-A64E-F142-BEF2-BF7A3620331C}" destId="{C11B7553-EE58-B44C-B90B-B8CCDC88C675}" srcOrd="6" destOrd="0" parTransId="{736BFDF2-ED08-9247-BF3A-81495A987B33}" sibTransId="{13874E13-A109-214B-A518-5D30CB8F4CA2}"/>
    <dgm:cxn modelId="{E151E52C-FA5F-A94B-AE93-15AB2894064E}" type="presOf" srcId="{35F2A9C8-E1D2-C249-AD50-338184C56EE3}" destId="{5604EC5E-DA18-2646-B3E4-7C4F83DFFC71}" srcOrd="0" destOrd="0" presId="urn:microsoft.com/office/officeart/2005/8/layout/radial1"/>
    <dgm:cxn modelId="{84F3C630-B5A4-BE43-8940-6DA35FF26DE6}" type="presOf" srcId="{F5C56634-E66D-4C4E-A3E0-B0D6189EAA6F}" destId="{CBBF1B3D-E385-B541-9735-3DFDBF409182}" srcOrd="0" destOrd="0" presId="urn:microsoft.com/office/officeart/2005/8/layout/radial1"/>
    <dgm:cxn modelId="{2D94F333-30F7-9746-8B37-325E6CE88488}" type="presOf" srcId="{CD680954-F89B-A04E-AAA2-24210D50BE7F}" destId="{F745AF02-573B-CA43-AD6D-0E9775212ECE}" srcOrd="0" destOrd="0" presId="urn:microsoft.com/office/officeart/2005/8/layout/radial1"/>
    <dgm:cxn modelId="{06117D39-9F3E-6646-9467-836C0E51DCFA}" type="presOf" srcId="{F4F9A810-3F53-9C4F-8F5E-92A88388F727}" destId="{BE178267-3F89-8A44-A563-16CC8157C923}" srcOrd="0" destOrd="0" presId="urn:microsoft.com/office/officeart/2005/8/layout/radial1"/>
    <dgm:cxn modelId="{730ADB40-5BBD-A24D-88CE-74C6CD8C09DE}" type="presOf" srcId="{BA5F29AD-849C-6745-8871-0D7C5ADC53A6}" destId="{3210F758-9011-F141-8DFC-79B6E6E5442D}" srcOrd="1" destOrd="0" presId="urn:microsoft.com/office/officeart/2005/8/layout/radial1"/>
    <dgm:cxn modelId="{FD932C42-4B62-0440-942A-2F7C354AEA91}" srcId="{48AF75D1-A64E-F142-BEF2-BF7A3620331C}" destId="{4F7B7093-3484-1B4E-9C82-8C9FC3C6A686}" srcOrd="3" destOrd="0" parTransId="{8D9570E4-8AE2-9D4C-8F79-8BA010D23FD9}" sibTransId="{FD60B63B-A641-E442-A13C-5846251A1F2C}"/>
    <dgm:cxn modelId="{24B62546-2425-9D4D-A124-0CEAAEDB2CE3}" srcId="{48AF75D1-A64E-F142-BEF2-BF7A3620331C}" destId="{278E13F7-F8C3-5C44-B71E-3EA28A8A1D2C}" srcOrd="1" destOrd="0" parTransId="{F4F9A810-3F53-9C4F-8F5E-92A88388F727}" sibTransId="{240A843C-7E36-FB42-90F0-B6DC6C401143}"/>
    <dgm:cxn modelId="{74347348-F6AD-4242-BCC4-828180AD6B03}" type="presOf" srcId="{7B5185CF-F3B8-2140-879D-179EDCAD4E96}" destId="{8C7823DD-6B85-4244-AE73-574BD5F1C323}" srcOrd="0" destOrd="0" presId="urn:microsoft.com/office/officeart/2005/8/layout/radial1"/>
    <dgm:cxn modelId="{3745106E-B33A-8F4B-9981-889FB4DD2F8A}" type="presOf" srcId="{60F3A8F4-B270-7844-BF46-B072F848F48C}" destId="{A92045D3-45CD-C945-BA18-46FD049E5FF4}" srcOrd="0" destOrd="0" presId="urn:microsoft.com/office/officeart/2005/8/layout/radial1"/>
    <dgm:cxn modelId="{2504D172-5F41-0948-B5F4-C433DA2DCBB1}" type="presOf" srcId="{4F7B7093-3484-1B4E-9C82-8C9FC3C6A686}" destId="{C090FB9B-8EA9-9949-9949-8C5984FF7A47}" srcOrd="0" destOrd="0" presId="urn:microsoft.com/office/officeart/2005/8/layout/radial1"/>
    <dgm:cxn modelId="{D974B553-43AD-1040-98A0-AEE08291DC11}" type="presOf" srcId="{0D37CBC8-6B4E-7C4B-8B56-7CCF76BF72F5}" destId="{97E24CEC-ADC5-D649-A9CC-FD22564DF74A}" srcOrd="0" destOrd="0" presId="urn:microsoft.com/office/officeart/2005/8/layout/radial1"/>
    <dgm:cxn modelId="{32C64754-3E25-9143-9D44-0BA2C1FE51C7}" srcId="{48AF75D1-A64E-F142-BEF2-BF7A3620331C}" destId="{0D37CBC8-6B4E-7C4B-8B56-7CCF76BF72F5}" srcOrd="4" destOrd="0" parTransId="{4461F2D8-4C03-F940-98C8-5A8EB153C037}" sibTransId="{93C6A575-06F6-7F44-A2A4-04F13C6DBF42}"/>
    <dgm:cxn modelId="{A825997A-8E9A-9A4F-BA3C-41225EE34D04}" srcId="{E35774B4-2CD3-564E-8D1E-2E55ABA4EEF0}" destId="{48AF75D1-A64E-F142-BEF2-BF7A3620331C}" srcOrd="0" destOrd="0" parTransId="{A1F59B02-9F09-7347-A93B-7D1686768455}" sibTransId="{EDF01C06-7448-9E42-9901-024779B16B11}"/>
    <dgm:cxn modelId="{B14DDF84-6070-6F4A-8AA0-2378474A6EB2}" type="presOf" srcId="{BA5F29AD-849C-6745-8871-0D7C5ADC53A6}" destId="{C91FD5C3-55BE-1B41-A6A1-DA51CFE61CD5}" srcOrd="0" destOrd="0" presId="urn:microsoft.com/office/officeart/2005/8/layout/radial1"/>
    <dgm:cxn modelId="{1C175789-6D10-FF44-BB70-F823E524CC8C}" srcId="{48AF75D1-A64E-F142-BEF2-BF7A3620331C}" destId="{60F3A8F4-B270-7844-BF46-B072F848F48C}" srcOrd="7" destOrd="0" parTransId="{7B5185CF-F3B8-2140-879D-179EDCAD4E96}" sibTransId="{0C589AA0-9C89-F545-A6EA-3E0906D29895}"/>
    <dgm:cxn modelId="{74159095-390C-AD46-AAE1-44E8C4B48A0E}" type="presOf" srcId="{4461F2D8-4C03-F940-98C8-5A8EB153C037}" destId="{7D087E76-E2CB-4C4A-89B2-7A7A128F95F1}" srcOrd="0" destOrd="0" presId="urn:microsoft.com/office/officeart/2005/8/layout/radial1"/>
    <dgm:cxn modelId="{2765BE97-4DC5-4C45-BB69-9533EA98433C}" type="presOf" srcId="{F4F9A810-3F53-9C4F-8F5E-92A88388F727}" destId="{9D710988-DEAD-9E45-A127-E0767569CD2D}" srcOrd="1" destOrd="0" presId="urn:microsoft.com/office/officeart/2005/8/layout/radial1"/>
    <dgm:cxn modelId="{27ADEF97-5D11-854D-B9A2-3B2DC9D78229}" type="presOf" srcId="{8D9570E4-8AE2-9D4C-8F79-8BA010D23FD9}" destId="{45EFC047-A4AD-4A41-B0D4-F070366BEA48}" srcOrd="0" destOrd="0" presId="urn:microsoft.com/office/officeart/2005/8/layout/radial1"/>
    <dgm:cxn modelId="{04C37BA2-91F0-B04E-B024-D403B83ED8BC}" type="presOf" srcId="{7B5185CF-F3B8-2140-879D-179EDCAD4E96}" destId="{96D32E09-D194-D843-B725-E2462F3A2507}" srcOrd="1" destOrd="0" presId="urn:microsoft.com/office/officeart/2005/8/layout/radial1"/>
    <dgm:cxn modelId="{DF803FAB-38CD-7241-925B-10ED12F5E216}" type="presOf" srcId="{C11B7553-EE58-B44C-B90B-B8CCDC88C675}" destId="{41DA06A3-01D0-4C48-82E8-85F9C20E0AE7}" srcOrd="0" destOrd="0" presId="urn:microsoft.com/office/officeart/2005/8/layout/radial1"/>
    <dgm:cxn modelId="{04E52AAC-6CD1-994C-A77A-351801D76726}" srcId="{48AF75D1-A64E-F142-BEF2-BF7A3620331C}" destId="{CD680954-F89B-A04E-AAA2-24210D50BE7F}" srcOrd="0" destOrd="0" parTransId="{35F2A9C8-E1D2-C249-AD50-338184C56EE3}" sibTransId="{5F0C8998-B7E7-FD4C-AF21-AD93413F972E}"/>
    <dgm:cxn modelId="{5A6D02AD-A6D8-8B44-85C5-41E70A846E51}" srcId="{48AF75D1-A64E-F142-BEF2-BF7A3620331C}" destId="{929DAED9-2673-BB45-BDA3-447086B4C48D}" srcOrd="5" destOrd="0" parTransId="{BA5F29AD-849C-6745-8871-0D7C5ADC53A6}" sibTransId="{5F349FA6-CAAE-5141-A5C2-E7A4C5525713}"/>
    <dgm:cxn modelId="{DF56C2B0-365A-4523-B04D-B5A0122E1A26}" type="presOf" srcId="{6766AC7E-91C2-442F-B54F-528F6472BB27}" destId="{7B4DA370-D524-47B5-8E50-CB0AF8C36A36}" srcOrd="0" destOrd="0" presId="urn:microsoft.com/office/officeart/2005/8/layout/radial1"/>
    <dgm:cxn modelId="{0EAEF0B0-BD3C-A946-AE21-74993CFAAD77}" type="presOf" srcId="{F5C56634-E66D-4C4E-A3E0-B0D6189EAA6F}" destId="{5D086523-EB51-6D40-8927-C5A0CA259341}" srcOrd="1" destOrd="0" presId="urn:microsoft.com/office/officeart/2005/8/layout/radial1"/>
    <dgm:cxn modelId="{6EF5BFB3-B812-4CF7-9714-2280DE3F5F7F}" type="presOf" srcId="{75A53E33-0E40-4854-923D-E5643EE7B673}" destId="{6CA925B9-9698-4C42-8337-263B1DDB7D39}" srcOrd="1" destOrd="0" presId="urn:microsoft.com/office/officeart/2005/8/layout/radial1"/>
    <dgm:cxn modelId="{7385FCB9-CC86-5044-A545-928A994ADDBF}" type="presOf" srcId="{4461F2D8-4C03-F940-98C8-5A8EB153C037}" destId="{5321305C-1D86-3D40-A72C-05446C984719}" srcOrd="1" destOrd="0" presId="urn:microsoft.com/office/officeart/2005/8/layout/radial1"/>
    <dgm:cxn modelId="{EF8413BE-1329-EB4B-89B2-11F43BB02C2C}" srcId="{48AF75D1-A64E-F142-BEF2-BF7A3620331C}" destId="{756A5278-DBA9-6440-9461-6CC309136538}" srcOrd="8" destOrd="0" parTransId="{F5C56634-E66D-4C4E-A3E0-B0D6189EAA6F}" sibTransId="{B36290E3-6545-1E44-9B3D-318844C7398A}"/>
    <dgm:cxn modelId="{69FF26C5-BB19-7A4D-A733-8660FEB46DA6}" srcId="{E35774B4-2CD3-564E-8D1E-2E55ABA4EEF0}" destId="{F9CB024E-35A7-B34C-A60D-6FEB4AB7082F}" srcOrd="1" destOrd="0" parTransId="{377F3538-20F4-204D-8BD5-50C2FB23D102}" sibTransId="{83F728A1-C36C-844B-ACC7-70350ED91ACE}"/>
    <dgm:cxn modelId="{929A73C5-E9FC-204D-9E10-5979AD6CF1B3}" type="presOf" srcId="{736BFDF2-ED08-9247-BF3A-81495A987B33}" destId="{0234FC24-8B8F-0A4A-88E4-7CB81BA4CA96}" srcOrd="0" destOrd="0" presId="urn:microsoft.com/office/officeart/2005/8/layout/radial1"/>
    <dgm:cxn modelId="{6841B0D9-937C-4A48-83E3-C31CC92CA17D}" type="presOf" srcId="{756A5278-DBA9-6440-9461-6CC309136538}" destId="{F96C4F65-9A86-024C-B223-32F77A7045B3}" srcOrd="0" destOrd="0" presId="urn:microsoft.com/office/officeart/2005/8/layout/radial1"/>
    <dgm:cxn modelId="{85728BE9-2D74-FB4F-A5D1-DB869E2356DC}" type="presOf" srcId="{929DAED9-2673-BB45-BDA3-447086B4C48D}" destId="{AEBE4D1B-3F47-A24F-AA03-252D11651DC9}" srcOrd="0" destOrd="0" presId="urn:microsoft.com/office/officeart/2005/8/layout/radial1"/>
    <dgm:cxn modelId="{CDBA94EF-F9EE-8D47-A447-2475B5ADFA5D}" type="presOf" srcId="{736BFDF2-ED08-9247-BF3A-81495A987B33}" destId="{93680216-5970-EF42-B2F8-3F5F0091752A}" srcOrd="1" destOrd="0" presId="urn:microsoft.com/office/officeart/2005/8/layout/radial1"/>
    <dgm:cxn modelId="{033023F0-7557-644B-8ABB-5D1580080D3E}" type="presOf" srcId="{8D9570E4-8AE2-9D4C-8F79-8BA010D23FD9}" destId="{8A51EA0F-7926-B04B-AA13-8AEAF020B5E0}" srcOrd="1" destOrd="0" presId="urn:microsoft.com/office/officeart/2005/8/layout/radial1"/>
    <dgm:cxn modelId="{684517F2-2636-0247-A20C-D8D455869610}" type="presOf" srcId="{48AF75D1-A64E-F142-BEF2-BF7A3620331C}" destId="{28BC4632-CFCD-3641-9784-5B35CFE9C9F5}" srcOrd="0" destOrd="0" presId="urn:microsoft.com/office/officeart/2005/8/layout/radial1"/>
    <dgm:cxn modelId="{16972DF5-F96C-4AD2-967F-916927D0DEAC}" type="presOf" srcId="{75A53E33-0E40-4854-923D-E5643EE7B673}" destId="{798E4247-E04F-4073-8E43-96B9EC921287}" srcOrd="0" destOrd="0" presId="urn:microsoft.com/office/officeart/2005/8/layout/radial1"/>
    <dgm:cxn modelId="{7FC91FF6-2611-4748-8E29-67D30EBAD63A}" type="presOf" srcId="{E35774B4-2CD3-564E-8D1E-2E55ABA4EEF0}" destId="{9B2EBA1C-0270-6942-BBCC-51EE0D974760}" srcOrd="0" destOrd="0" presId="urn:microsoft.com/office/officeart/2005/8/layout/radial1"/>
    <dgm:cxn modelId="{CBECC1FB-8406-4F8A-A357-C633535652FF}" srcId="{48AF75D1-A64E-F142-BEF2-BF7A3620331C}" destId="{6766AC7E-91C2-442F-B54F-528F6472BB27}" srcOrd="2" destOrd="0" parTransId="{75A53E33-0E40-4854-923D-E5643EE7B673}" sibTransId="{C1467474-34B2-4D56-A1D7-E860BBC9ACC9}"/>
    <dgm:cxn modelId="{44C2B654-A712-F347-88F1-437404A110A0}" type="presParOf" srcId="{9B2EBA1C-0270-6942-BBCC-51EE0D974760}" destId="{28BC4632-CFCD-3641-9784-5B35CFE9C9F5}" srcOrd="0" destOrd="0" presId="urn:microsoft.com/office/officeart/2005/8/layout/radial1"/>
    <dgm:cxn modelId="{8C8A9D2D-FA21-C14C-816E-435BD7360888}" type="presParOf" srcId="{9B2EBA1C-0270-6942-BBCC-51EE0D974760}" destId="{5604EC5E-DA18-2646-B3E4-7C4F83DFFC71}" srcOrd="1" destOrd="0" presId="urn:microsoft.com/office/officeart/2005/8/layout/radial1"/>
    <dgm:cxn modelId="{90707D19-357D-D648-93A7-76B5AC013652}" type="presParOf" srcId="{5604EC5E-DA18-2646-B3E4-7C4F83DFFC71}" destId="{2BFFE6C6-AFFA-B240-A5D8-1E38B107C825}" srcOrd="0" destOrd="0" presId="urn:microsoft.com/office/officeart/2005/8/layout/radial1"/>
    <dgm:cxn modelId="{5247AE06-A245-1442-A5BE-8F105AD07AC7}" type="presParOf" srcId="{9B2EBA1C-0270-6942-BBCC-51EE0D974760}" destId="{F745AF02-573B-CA43-AD6D-0E9775212ECE}" srcOrd="2" destOrd="0" presId="urn:microsoft.com/office/officeart/2005/8/layout/radial1"/>
    <dgm:cxn modelId="{A58881D6-BC01-2F40-8FA0-0332A2382FBA}" type="presParOf" srcId="{9B2EBA1C-0270-6942-BBCC-51EE0D974760}" destId="{BE178267-3F89-8A44-A563-16CC8157C923}" srcOrd="3" destOrd="0" presId="urn:microsoft.com/office/officeart/2005/8/layout/radial1"/>
    <dgm:cxn modelId="{EBFF43B9-0F77-6041-B6FF-5965E59C973B}" type="presParOf" srcId="{BE178267-3F89-8A44-A563-16CC8157C923}" destId="{9D710988-DEAD-9E45-A127-E0767569CD2D}" srcOrd="0" destOrd="0" presId="urn:microsoft.com/office/officeart/2005/8/layout/radial1"/>
    <dgm:cxn modelId="{0F2876F7-A19D-6F4A-A188-AD5291FE571B}" type="presParOf" srcId="{9B2EBA1C-0270-6942-BBCC-51EE0D974760}" destId="{167D3BF0-2CF9-EE4F-AC69-173088E61A74}" srcOrd="4" destOrd="0" presId="urn:microsoft.com/office/officeart/2005/8/layout/radial1"/>
    <dgm:cxn modelId="{3D07C181-B787-4CF4-A689-DD47632B9CDD}" type="presParOf" srcId="{9B2EBA1C-0270-6942-BBCC-51EE0D974760}" destId="{798E4247-E04F-4073-8E43-96B9EC921287}" srcOrd="5" destOrd="0" presId="urn:microsoft.com/office/officeart/2005/8/layout/radial1"/>
    <dgm:cxn modelId="{5AC45B45-862B-4278-AFC7-0A1D38AD9F90}" type="presParOf" srcId="{798E4247-E04F-4073-8E43-96B9EC921287}" destId="{6CA925B9-9698-4C42-8337-263B1DDB7D39}" srcOrd="0" destOrd="0" presId="urn:microsoft.com/office/officeart/2005/8/layout/radial1"/>
    <dgm:cxn modelId="{C78F6300-D31B-4C6C-83CF-722CC91BEA42}" type="presParOf" srcId="{9B2EBA1C-0270-6942-BBCC-51EE0D974760}" destId="{7B4DA370-D524-47B5-8E50-CB0AF8C36A36}" srcOrd="6" destOrd="0" presId="urn:microsoft.com/office/officeart/2005/8/layout/radial1"/>
    <dgm:cxn modelId="{7FEA1723-9C3A-544B-A54B-FD3C1BD5D682}" type="presParOf" srcId="{9B2EBA1C-0270-6942-BBCC-51EE0D974760}" destId="{45EFC047-A4AD-4A41-B0D4-F070366BEA48}" srcOrd="7" destOrd="0" presId="urn:microsoft.com/office/officeart/2005/8/layout/radial1"/>
    <dgm:cxn modelId="{33F5EEF2-1429-3F4B-87C5-A01632DA07A9}" type="presParOf" srcId="{45EFC047-A4AD-4A41-B0D4-F070366BEA48}" destId="{8A51EA0F-7926-B04B-AA13-8AEAF020B5E0}" srcOrd="0" destOrd="0" presId="urn:microsoft.com/office/officeart/2005/8/layout/radial1"/>
    <dgm:cxn modelId="{20BE7463-6DBD-F748-A416-A94A474CE283}" type="presParOf" srcId="{9B2EBA1C-0270-6942-BBCC-51EE0D974760}" destId="{C090FB9B-8EA9-9949-9949-8C5984FF7A47}" srcOrd="8" destOrd="0" presId="urn:microsoft.com/office/officeart/2005/8/layout/radial1"/>
    <dgm:cxn modelId="{2F7A9E8D-C772-644C-A841-25CFAAD061B4}" type="presParOf" srcId="{9B2EBA1C-0270-6942-BBCC-51EE0D974760}" destId="{7D087E76-E2CB-4C4A-89B2-7A7A128F95F1}" srcOrd="9" destOrd="0" presId="urn:microsoft.com/office/officeart/2005/8/layout/radial1"/>
    <dgm:cxn modelId="{FB98CE4A-E027-7245-B4C0-EB060F25E515}" type="presParOf" srcId="{7D087E76-E2CB-4C4A-89B2-7A7A128F95F1}" destId="{5321305C-1D86-3D40-A72C-05446C984719}" srcOrd="0" destOrd="0" presId="urn:microsoft.com/office/officeart/2005/8/layout/radial1"/>
    <dgm:cxn modelId="{22030A91-3BD4-9444-885A-FB7B7B9E7400}" type="presParOf" srcId="{9B2EBA1C-0270-6942-BBCC-51EE0D974760}" destId="{97E24CEC-ADC5-D649-A9CC-FD22564DF74A}" srcOrd="10" destOrd="0" presId="urn:microsoft.com/office/officeart/2005/8/layout/radial1"/>
    <dgm:cxn modelId="{9B4381EF-8707-BE4D-966B-9BEF8BF8C133}" type="presParOf" srcId="{9B2EBA1C-0270-6942-BBCC-51EE0D974760}" destId="{C91FD5C3-55BE-1B41-A6A1-DA51CFE61CD5}" srcOrd="11" destOrd="0" presId="urn:microsoft.com/office/officeart/2005/8/layout/radial1"/>
    <dgm:cxn modelId="{DC1C6FC3-8E9E-E440-BEAC-EE175FD2A71F}" type="presParOf" srcId="{C91FD5C3-55BE-1B41-A6A1-DA51CFE61CD5}" destId="{3210F758-9011-F141-8DFC-79B6E6E5442D}" srcOrd="0" destOrd="0" presId="urn:microsoft.com/office/officeart/2005/8/layout/radial1"/>
    <dgm:cxn modelId="{9787FDB4-3A05-C141-9933-01E32BEA53BC}" type="presParOf" srcId="{9B2EBA1C-0270-6942-BBCC-51EE0D974760}" destId="{AEBE4D1B-3F47-A24F-AA03-252D11651DC9}" srcOrd="12" destOrd="0" presId="urn:microsoft.com/office/officeart/2005/8/layout/radial1"/>
    <dgm:cxn modelId="{BB3EF0DD-B8FF-4A40-96E9-C120EAD05C57}" type="presParOf" srcId="{9B2EBA1C-0270-6942-BBCC-51EE0D974760}" destId="{0234FC24-8B8F-0A4A-88E4-7CB81BA4CA96}" srcOrd="13" destOrd="0" presId="urn:microsoft.com/office/officeart/2005/8/layout/radial1"/>
    <dgm:cxn modelId="{F689E449-D2EB-FF42-ADDF-E507C2EDF95B}" type="presParOf" srcId="{0234FC24-8B8F-0A4A-88E4-7CB81BA4CA96}" destId="{93680216-5970-EF42-B2F8-3F5F0091752A}" srcOrd="0" destOrd="0" presId="urn:microsoft.com/office/officeart/2005/8/layout/radial1"/>
    <dgm:cxn modelId="{27545C6E-BE61-6940-B784-0118B413699F}" type="presParOf" srcId="{9B2EBA1C-0270-6942-BBCC-51EE0D974760}" destId="{41DA06A3-01D0-4C48-82E8-85F9C20E0AE7}" srcOrd="14" destOrd="0" presId="urn:microsoft.com/office/officeart/2005/8/layout/radial1"/>
    <dgm:cxn modelId="{C6DD889B-9B84-424B-98B2-B90AFFBA7005}" type="presParOf" srcId="{9B2EBA1C-0270-6942-BBCC-51EE0D974760}" destId="{8C7823DD-6B85-4244-AE73-574BD5F1C323}" srcOrd="15" destOrd="0" presId="urn:microsoft.com/office/officeart/2005/8/layout/radial1"/>
    <dgm:cxn modelId="{BE28214C-1E10-524E-93FD-E96F64A464DB}" type="presParOf" srcId="{8C7823DD-6B85-4244-AE73-574BD5F1C323}" destId="{96D32E09-D194-D843-B725-E2462F3A2507}" srcOrd="0" destOrd="0" presId="urn:microsoft.com/office/officeart/2005/8/layout/radial1"/>
    <dgm:cxn modelId="{E617A594-1B92-BC43-BFC9-347247ADDBC6}" type="presParOf" srcId="{9B2EBA1C-0270-6942-BBCC-51EE0D974760}" destId="{A92045D3-45CD-C945-BA18-46FD049E5FF4}" srcOrd="16" destOrd="0" presId="urn:microsoft.com/office/officeart/2005/8/layout/radial1"/>
    <dgm:cxn modelId="{74A29710-56BD-EB42-A9A3-703808EB0106}" type="presParOf" srcId="{9B2EBA1C-0270-6942-BBCC-51EE0D974760}" destId="{CBBF1B3D-E385-B541-9735-3DFDBF409182}" srcOrd="17" destOrd="0" presId="urn:microsoft.com/office/officeart/2005/8/layout/radial1"/>
    <dgm:cxn modelId="{C5506C8A-6825-2C41-A948-530141F38832}" type="presParOf" srcId="{CBBF1B3D-E385-B541-9735-3DFDBF409182}" destId="{5D086523-EB51-6D40-8927-C5A0CA259341}" srcOrd="0" destOrd="0" presId="urn:microsoft.com/office/officeart/2005/8/layout/radial1"/>
    <dgm:cxn modelId="{02381F31-1B8A-8848-98C0-3CC56AF586C7}" type="presParOf" srcId="{9B2EBA1C-0270-6942-BBCC-51EE0D974760}" destId="{F96C4F65-9A86-024C-B223-32F77A7045B3}" srcOrd="18" destOrd="0" presId="urn:microsoft.com/office/officeart/2005/8/layout/radial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FDB66C-E4E5-E943-94B2-8B9CF291597B}">
      <dsp:nvSpPr>
        <dsp:cNvPr id="0" name=""/>
        <dsp:cNvSpPr/>
      </dsp:nvSpPr>
      <dsp:spPr>
        <a:xfrm>
          <a:off x="1407345" y="936316"/>
          <a:ext cx="3195449" cy="1074584"/>
        </a:xfrm>
        <a:prstGeom prst="roundRect">
          <a:avLst/>
        </a:prstGeom>
        <a:solidFill>
          <a:schemeClr val="accent4"/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>
              <a:latin typeface="Arial" panose="020B0604020202020204" pitchFamily="34" charset="0"/>
              <a:cs typeface="Arial" panose="020B0604020202020204" pitchFamily="34" charset="0"/>
            </a:rPr>
            <a:t>Branch</a:t>
          </a:r>
        </a:p>
      </dsp:txBody>
      <dsp:txXfrm>
        <a:off x="1459802" y="988773"/>
        <a:ext cx="3090535" cy="969670"/>
      </dsp:txXfrm>
    </dsp:sp>
    <dsp:sp modelId="{467438CA-410A-4149-B4F0-7B0BC1EA22C3}">
      <dsp:nvSpPr>
        <dsp:cNvPr id="0" name=""/>
        <dsp:cNvSpPr/>
      </dsp:nvSpPr>
      <dsp:spPr>
        <a:xfrm rot="16155775">
          <a:off x="2888586" y="828145"/>
          <a:ext cx="21636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6360" y="0"/>
              </a:lnTo>
            </a:path>
          </a:pathLst>
        </a:custGeom>
        <a:noFill/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2A73FD-E5C4-AF42-A44C-E0BBAA237F43}">
      <dsp:nvSpPr>
        <dsp:cNvPr id="0" name=""/>
        <dsp:cNvSpPr/>
      </dsp:nvSpPr>
      <dsp:spPr>
        <a:xfrm>
          <a:off x="1916016" y="2"/>
          <a:ext cx="2149454" cy="719971"/>
        </a:xfrm>
        <a:prstGeom prst="roundRect">
          <a:avLst/>
        </a:prstGeom>
        <a:solidFill>
          <a:schemeClr val="accent1"/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1951162" y="35148"/>
        <a:ext cx="2079162" cy="649679"/>
      </dsp:txXfrm>
    </dsp:sp>
    <dsp:sp modelId="{13CB2D4B-AA3A-7142-8EEF-93D31822CDE0}">
      <dsp:nvSpPr>
        <dsp:cNvPr id="0" name=""/>
        <dsp:cNvSpPr/>
      </dsp:nvSpPr>
      <dsp:spPr>
        <a:xfrm rot="2480130">
          <a:off x="3553448" y="2176440"/>
          <a:ext cx="50128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01280" y="0"/>
              </a:lnTo>
            </a:path>
          </a:pathLst>
        </a:custGeom>
        <a:noFill/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F39A67-3B67-B84A-BA30-104941BE5EDB}">
      <dsp:nvSpPr>
        <dsp:cNvPr id="0" name=""/>
        <dsp:cNvSpPr/>
      </dsp:nvSpPr>
      <dsp:spPr>
        <a:xfrm>
          <a:off x="3144928" y="2341980"/>
          <a:ext cx="2513212" cy="719971"/>
        </a:xfrm>
        <a:prstGeom prst="roundRect">
          <a:avLst/>
        </a:prstGeom>
        <a:solidFill>
          <a:schemeClr val="accent2"/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3180074" y="2377126"/>
        <a:ext cx="2442920" cy="649679"/>
      </dsp:txXfrm>
    </dsp:sp>
    <dsp:sp modelId="{E83DC76E-5528-7E45-AF16-EC7361B87A33}">
      <dsp:nvSpPr>
        <dsp:cNvPr id="0" name=""/>
        <dsp:cNvSpPr/>
      </dsp:nvSpPr>
      <dsp:spPr>
        <a:xfrm rot="8399229">
          <a:off x="1910384" y="2176440"/>
          <a:ext cx="51493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4930" y="0"/>
              </a:lnTo>
            </a:path>
          </a:pathLst>
        </a:custGeom>
        <a:noFill/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CF92B3-51F5-3948-A2DC-1A59039CA68D}">
      <dsp:nvSpPr>
        <dsp:cNvPr id="0" name=""/>
        <dsp:cNvSpPr/>
      </dsp:nvSpPr>
      <dsp:spPr>
        <a:xfrm>
          <a:off x="259838" y="2341980"/>
          <a:ext cx="2563999" cy="719971"/>
        </a:xfrm>
        <a:prstGeom prst="roundRect">
          <a:avLst/>
        </a:prstGeom>
        <a:solidFill>
          <a:schemeClr val="accent3"/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294984" y="2377126"/>
        <a:ext cx="2493707" cy="6496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FDB66C-E4E5-E943-94B2-8B9CF291597B}">
      <dsp:nvSpPr>
        <dsp:cNvPr id="0" name=""/>
        <dsp:cNvSpPr/>
      </dsp:nvSpPr>
      <dsp:spPr>
        <a:xfrm>
          <a:off x="1407345" y="936316"/>
          <a:ext cx="3195449" cy="1074584"/>
        </a:xfrm>
        <a:prstGeom prst="roundRect">
          <a:avLst/>
        </a:prstGeom>
        <a:solidFill>
          <a:schemeClr val="accent4"/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Branch</a:t>
          </a:r>
        </a:p>
      </dsp:txBody>
      <dsp:txXfrm>
        <a:off x="1459802" y="988773"/>
        <a:ext cx="3090535" cy="969670"/>
      </dsp:txXfrm>
    </dsp:sp>
    <dsp:sp modelId="{467438CA-410A-4149-B4F0-7B0BC1EA22C3}">
      <dsp:nvSpPr>
        <dsp:cNvPr id="0" name=""/>
        <dsp:cNvSpPr/>
      </dsp:nvSpPr>
      <dsp:spPr>
        <a:xfrm rot="16155775">
          <a:off x="2888586" y="828145"/>
          <a:ext cx="21636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6360" y="0"/>
              </a:lnTo>
            </a:path>
          </a:pathLst>
        </a:custGeom>
        <a:noFill/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2A73FD-E5C4-AF42-A44C-E0BBAA237F43}">
      <dsp:nvSpPr>
        <dsp:cNvPr id="0" name=""/>
        <dsp:cNvSpPr/>
      </dsp:nvSpPr>
      <dsp:spPr>
        <a:xfrm>
          <a:off x="1916016" y="2"/>
          <a:ext cx="2149454" cy="719971"/>
        </a:xfrm>
        <a:prstGeom prst="roundRect">
          <a:avLst/>
        </a:prstGeom>
        <a:solidFill>
          <a:schemeClr val="accent1"/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1951162" y="35148"/>
        <a:ext cx="2079162" cy="649679"/>
      </dsp:txXfrm>
    </dsp:sp>
    <dsp:sp modelId="{13CB2D4B-AA3A-7142-8EEF-93D31822CDE0}">
      <dsp:nvSpPr>
        <dsp:cNvPr id="0" name=""/>
        <dsp:cNvSpPr/>
      </dsp:nvSpPr>
      <dsp:spPr>
        <a:xfrm rot="2480130">
          <a:off x="3553448" y="2176440"/>
          <a:ext cx="50128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01280" y="0"/>
              </a:lnTo>
            </a:path>
          </a:pathLst>
        </a:custGeom>
        <a:noFill/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F39A67-3B67-B84A-BA30-104941BE5EDB}">
      <dsp:nvSpPr>
        <dsp:cNvPr id="0" name=""/>
        <dsp:cNvSpPr/>
      </dsp:nvSpPr>
      <dsp:spPr>
        <a:xfrm>
          <a:off x="3144928" y="2341980"/>
          <a:ext cx="2513212" cy="719971"/>
        </a:xfrm>
        <a:prstGeom prst="roundRect">
          <a:avLst/>
        </a:prstGeom>
        <a:solidFill>
          <a:schemeClr val="accent2"/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3180074" y="2377126"/>
        <a:ext cx="2442920" cy="649679"/>
      </dsp:txXfrm>
    </dsp:sp>
    <dsp:sp modelId="{E83DC76E-5528-7E45-AF16-EC7361B87A33}">
      <dsp:nvSpPr>
        <dsp:cNvPr id="0" name=""/>
        <dsp:cNvSpPr/>
      </dsp:nvSpPr>
      <dsp:spPr>
        <a:xfrm rot="8399229">
          <a:off x="1910384" y="2176440"/>
          <a:ext cx="51493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4930" y="0"/>
              </a:lnTo>
            </a:path>
          </a:pathLst>
        </a:custGeom>
        <a:noFill/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CF92B3-51F5-3948-A2DC-1A59039CA68D}">
      <dsp:nvSpPr>
        <dsp:cNvPr id="0" name=""/>
        <dsp:cNvSpPr/>
      </dsp:nvSpPr>
      <dsp:spPr>
        <a:xfrm>
          <a:off x="259838" y="2341980"/>
          <a:ext cx="2563999" cy="719971"/>
        </a:xfrm>
        <a:prstGeom prst="roundRect">
          <a:avLst/>
        </a:prstGeom>
        <a:solidFill>
          <a:schemeClr val="accent3"/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294984" y="2377126"/>
        <a:ext cx="2493707" cy="6496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FDB66C-E4E5-E943-94B2-8B9CF291597B}">
      <dsp:nvSpPr>
        <dsp:cNvPr id="0" name=""/>
        <dsp:cNvSpPr/>
      </dsp:nvSpPr>
      <dsp:spPr>
        <a:xfrm>
          <a:off x="1407345" y="936316"/>
          <a:ext cx="3195449" cy="1074584"/>
        </a:xfrm>
        <a:prstGeom prst="roundRect">
          <a:avLst/>
        </a:prstGeom>
        <a:solidFill>
          <a:schemeClr val="accent4"/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>
              <a:latin typeface="Arial" panose="020B0604020202020204" pitchFamily="34" charset="0"/>
              <a:cs typeface="Arial" panose="020B0604020202020204" pitchFamily="34" charset="0"/>
            </a:rPr>
            <a:t>Branch</a:t>
          </a:r>
        </a:p>
      </dsp:txBody>
      <dsp:txXfrm>
        <a:off x="1459802" y="988773"/>
        <a:ext cx="3090535" cy="969670"/>
      </dsp:txXfrm>
    </dsp:sp>
    <dsp:sp modelId="{467438CA-410A-4149-B4F0-7B0BC1EA22C3}">
      <dsp:nvSpPr>
        <dsp:cNvPr id="0" name=""/>
        <dsp:cNvSpPr/>
      </dsp:nvSpPr>
      <dsp:spPr>
        <a:xfrm rot="16155775">
          <a:off x="2888586" y="828145"/>
          <a:ext cx="21636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6360" y="0"/>
              </a:lnTo>
            </a:path>
          </a:pathLst>
        </a:custGeom>
        <a:noFill/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2A73FD-E5C4-AF42-A44C-E0BBAA237F43}">
      <dsp:nvSpPr>
        <dsp:cNvPr id="0" name=""/>
        <dsp:cNvSpPr/>
      </dsp:nvSpPr>
      <dsp:spPr>
        <a:xfrm>
          <a:off x="1916016" y="2"/>
          <a:ext cx="2149454" cy="719971"/>
        </a:xfrm>
        <a:prstGeom prst="roundRect">
          <a:avLst/>
        </a:prstGeom>
        <a:solidFill>
          <a:schemeClr val="accent1"/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1951162" y="35148"/>
        <a:ext cx="2079162" cy="649679"/>
      </dsp:txXfrm>
    </dsp:sp>
    <dsp:sp modelId="{13CB2D4B-AA3A-7142-8EEF-93D31822CDE0}">
      <dsp:nvSpPr>
        <dsp:cNvPr id="0" name=""/>
        <dsp:cNvSpPr/>
      </dsp:nvSpPr>
      <dsp:spPr>
        <a:xfrm rot="2480130">
          <a:off x="3553448" y="2176440"/>
          <a:ext cx="50128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01280" y="0"/>
              </a:lnTo>
            </a:path>
          </a:pathLst>
        </a:custGeom>
        <a:noFill/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F39A67-3B67-B84A-BA30-104941BE5EDB}">
      <dsp:nvSpPr>
        <dsp:cNvPr id="0" name=""/>
        <dsp:cNvSpPr/>
      </dsp:nvSpPr>
      <dsp:spPr>
        <a:xfrm>
          <a:off x="3144928" y="2341980"/>
          <a:ext cx="2513212" cy="719971"/>
        </a:xfrm>
        <a:prstGeom prst="roundRect">
          <a:avLst/>
        </a:prstGeom>
        <a:solidFill>
          <a:schemeClr val="accent2"/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3180074" y="2377126"/>
        <a:ext cx="2442920" cy="649679"/>
      </dsp:txXfrm>
    </dsp:sp>
    <dsp:sp modelId="{E83DC76E-5528-7E45-AF16-EC7361B87A33}">
      <dsp:nvSpPr>
        <dsp:cNvPr id="0" name=""/>
        <dsp:cNvSpPr/>
      </dsp:nvSpPr>
      <dsp:spPr>
        <a:xfrm rot="8399229">
          <a:off x="1910384" y="2176440"/>
          <a:ext cx="51493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4930" y="0"/>
              </a:lnTo>
            </a:path>
          </a:pathLst>
        </a:custGeom>
        <a:noFill/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CF92B3-51F5-3948-A2DC-1A59039CA68D}">
      <dsp:nvSpPr>
        <dsp:cNvPr id="0" name=""/>
        <dsp:cNvSpPr/>
      </dsp:nvSpPr>
      <dsp:spPr>
        <a:xfrm>
          <a:off x="259838" y="2341980"/>
          <a:ext cx="2563999" cy="719971"/>
        </a:xfrm>
        <a:prstGeom prst="roundRect">
          <a:avLst/>
        </a:prstGeom>
        <a:solidFill>
          <a:schemeClr val="accent3"/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294984" y="2377126"/>
        <a:ext cx="2493707" cy="6496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FDB66C-E4E5-E943-94B2-8B9CF291597B}">
      <dsp:nvSpPr>
        <dsp:cNvPr id="0" name=""/>
        <dsp:cNvSpPr/>
      </dsp:nvSpPr>
      <dsp:spPr>
        <a:xfrm>
          <a:off x="2534396" y="1366220"/>
          <a:ext cx="3749432" cy="1260881"/>
        </a:xfrm>
        <a:prstGeom prst="roundRect">
          <a:avLst/>
        </a:prstGeom>
        <a:solidFill>
          <a:schemeClr val="tx2">
            <a:lumMod val="75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Division</a:t>
          </a:r>
        </a:p>
      </dsp:txBody>
      <dsp:txXfrm>
        <a:off x="2595947" y="1427771"/>
        <a:ext cx="3626330" cy="1137779"/>
      </dsp:txXfrm>
    </dsp:sp>
    <dsp:sp modelId="{467438CA-410A-4149-B4F0-7B0BC1EA22C3}">
      <dsp:nvSpPr>
        <dsp:cNvPr id="0" name=""/>
        <dsp:cNvSpPr/>
      </dsp:nvSpPr>
      <dsp:spPr>
        <a:xfrm rot="16356927">
          <a:off x="4188833" y="1105505"/>
          <a:ext cx="52197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21974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2A73FD-E5C4-AF42-A44C-E0BBAA237F43}">
      <dsp:nvSpPr>
        <dsp:cNvPr id="0" name=""/>
        <dsp:cNvSpPr/>
      </dsp:nvSpPr>
      <dsp:spPr>
        <a:xfrm>
          <a:off x="3219976" y="0"/>
          <a:ext cx="2522096" cy="844790"/>
        </a:xfrm>
        <a:prstGeom prst="roundRect">
          <a:avLst/>
        </a:prstGeom>
        <a:solidFill>
          <a:srgbClr val="8000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Sub-committee</a:t>
          </a:r>
        </a:p>
      </dsp:txBody>
      <dsp:txXfrm>
        <a:off x="3261215" y="41239"/>
        <a:ext cx="2439618" cy="762312"/>
      </dsp:txXfrm>
    </dsp:sp>
    <dsp:sp modelId="{13CB2D4B-AA3A-7142-8EEF-93D31822CDE0}">
      <dsp:nvSpPr>
        <dsp:cNvPr id="0" name=""/>
        <dsp:cNvSpPr/>
      </dsp:nvSpPr>
      <dsp:spPr>
        <a:xfrm rot="2500783">
          <a:off x="5021102" y="2879572"/>
          <a:ext cx="75934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59347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F39A67-3B67-B84A-BA30-104941BE5EDB}">
      <dsp:nvSpPr>
        <dsp:cNvPr id="0" name=""/>
        <dsp:cNvSpPr/>
      </dsp:nvSpPr>
      <dsp:spPr>
        <a:xfrm>
          <a:off x="4684309" y="3132042"/>
          <a:ext cx="2948918" cy="844790"/>
        </a:xfrm>
        <a:prstGeom prst="roundRect">
          <a:avLst/>
        </a:prstGeom>
        <a:solidFill>
          <a:srgbClr val="FF66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Sub-committee</a:t>
          </a:r>
        </a:p>
      </dsp:txBody>
      <dsp:txXfrm>
        <a:off x="4725548" y="3173281"/>
        <a:ext cx="2866440" cy="762312"/>
      </dsp:txXfrm>
    </dsp:sp>
    <dsp:sp modelId="{E83DC76E-5528-7E45-AF16-EC7361B87A33}">
      <dsp:nvSpPr>
        <dsp:cNvPr id="0" name=""/>
        <dsp:cNvSpPr/>
      </dsp:nvSpPr>
      <dsp:spPr>
        <a:xfrm rot="8152215">
          <a:off x="3136369" y="2879572"/>
          <a:ext cx="72519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5191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CF92B3-51F5-3948-A2DC-1A59039CA68D}">
      <dsp:nvSpPr>
        <dsp:cNvPr id="0" name=""/>
        <dsp:cNvSpPr/>
      </dsp:nvSpPr>
      <dsp:spPr>
        <a:xfrm>
          <a:off x="1109395" y="3132042"/>
          <a:ext cx="3387770" cy="844790"/>
        </a:xfrm>
        <a:prstGeom prst="roundRect">
          <a:avLst/>
        </a:prstGeom>
        <a:solidFill>
          <a:srgbClr val="0080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branch</a:t>
          </a:r>
        </a:p>
      </dsp:txBody>
      <dsp:txXfrm>
        <a:off x="1150634" y="3173281"/>
        <a:ext cx="3305292" cy="7623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FDB66C-E4E5-E943-94B2-8B9CF291597B}">
      <dsp:nvSpPr>
        <dsp:cNvPr id="0" name=""/>
        <dsp:cNvSpPr/>
      </dsp:nvSpPr>
      <dsp:spPr>
        <a:xfrm>
          <a:off x="2319217" y="1544926"/>
          <a:ext cx="4516474" cy="15188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err="1"/>
            <a:t>Bectu</a:t>
          </a:r>
          <a:endParaRPr lang="en-US" sz="3600" kern="1200"/>
        </a:p>
      </dsp:txBody>
      <dsp:txXfrm>
        <a:off x="2393360" y="1619069"/>
        <a:ext cx="4368188" cy="1370540"/>
      </dsp:txXfrm>
    </dsp:sp>
    <dsp:sp modelId="{467438CA-410A-4149-B4F0-7B0BC1EA22C3}">
      <dsp:nvSpPr>
        <dsp:cNvPr id="0" name=""/>
        <dsp:cNvSpPr/>
      </dsp:nvSpPr>
      <dsp:spPr>
        <a:xfrm rot="18385027">
          <a:off x="5001385" y="1274982"/>
          <a:ext cx="67090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70902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2A73FD-E5C4-AF42-A44C-E0BBAA237F43}">
      <dsp:nvSpPr>
        <dsp:cNvPr id="0" name=""/>
        <dsp:cNvSpPr/>
      </dsp:nvSpPr>
      <dsp:spPr>
        <a:xfrm>
          <a:off x="4676726" y="240485"/>
          <a:ext cx="2282538" cy="7645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LPD</a:t>
          </a:r>
        </a:p>
      </dsp:txBody>
      <dsp:txXfrm>
        <a:off x="4714048" y="277807"/>
        <a:ext cx="2207894" cy="689909"/>
      </dsp:txXfrm>
    </dsp:sp>
    <dsp:sp modelId="{13CB2D4B-AA3A-7142-8EEF-93D31822CDE0}">
      <dsp:nvSpPr>
        <dsp:cNvPr id="0" name=""/>
        <dsp:cNvSpPr/>
      </dsp:nvSpPr>
      <dsp:spPr>
        <a:xfrm rot="182796">
          <a:off x="6835434" y="2434196"/>
          <a:ext cx="36374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3741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F39A67-3B67-B84A-BA30-104941BE5EDB}">
      <dsp:nvSpPr>
        <dsp:cNvPr id="0" name=""/>
        <dsp:cNvSpPr/>
      </dsp:nvSpPr>
      <dsp:spPr>
        <a:xfrm>
          <a:off x="7198919" y="2101482"/>
          <a:ext cx="2935694" cy="8410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BBC</a:t>
          </a:r>
        </a:p>
      </dsp:txBody>
      <dsp:txXfrm>
        <a:off x="7239974" y="2142537"/>
        <a:ext cx="2853584" cy="758897"/>
      </dsp:txXfrm>
    </dsp:sp>
    <dsp:sp modelId="{E83DC76E-5528-7E45-AF16-EC7361B87A33}">
      <dsp:nvSpPr>
        <dsp:cNvPr id="0" name=""/>
        <dsp:cNvSpPr/>
      </dsp:nvSpPr>
      <dsp:spPr>
        <a:xfrm rot="4112368">
          <a:off x="4431747" y="3715729"/>
          <a:ext cx="140109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01090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CF92B3-51F5-3948-A2DC-1A59039CA68D}">
      <dsp:nvSpPr>
        <dsp:cNvPr id="0" name=""/>
        <dsp:cNvSpPr/>
      </dsp:nvSpPr>
      <dsp:spPr>
        <a:xfrm>
          <a:off x="4131579" y="4367705"/>
          <a:ext cx="2787264" cy="6950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RPD</a:t>
          </a:r>
        </a:p>
      </dsp:txBody>
      <dsp:txXfrm>
        <a:off x="4165509" y="4401635"/>
        <a:ext cx="2719404" cy="627190"/>
      </dsp:txXfrm>
    </dsp:sp>
    <dsp:sp modelId="{0AFF86A1-B738-4384-90AB-EB7BB1705E8D}">
      <dsp:nvSpPr>
        <dsp:cNvPr id="0" name=""/>
        <dsp:cNvSpPr/>
      </dsp:nvSpPr>
      <dsp:spPr>
        <a:xfrm rot="9042899">
          <a:off x="2449007" y="3266071"/>
          <a:ext cx="82721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27218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669AB2-0FCA-4BB4-B20D-A28DD1FA3626}">
      <dsp:nvSpPr>
        <dsp:cNvPr id="0" name=""/>
        <dsp:cNvSpPr/>
      </dsp:nvSpPr>
      <dsp:spPr>
        <a:xfrm>
          <a:off x="1382492" y="3222592"/>
          <a:ext cx="1119375" cy="11193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A&amp;E</a:t>
          </a:r>
        </a:p>
      </dsp:txBody>
      <dsp:txXfrm>
        <a:off x="1437135" y="3277235"/>
        <a:ext cx="1010089" cy="1010089"/>
      </dsp:txXfrm>
    </dsp:sp>
    <dsp:sp modelId="{A0626F7C-0D0A-4110-B450-21B4F76A4D30}">
      <dsp:nvSpPr>
        <dsp:cNvPr id="0" name=""/>
        <dsp:cNvSpPr/>
      </dsp:nvSpPr>
      <dsp:spPr>
        <a:xfrm rot="2137234">
          <a:off x="5456573" y="3626577"/>
          <a:ext cx="193272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32728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B1E76E-67D5-4F99-9557-989587595C15}">
      <dsp:nvSpPr>
        <dsp:cNvPr id="0" name=""/>
        <dsp:cNvSpPr/>
      </dsp:nvSpPr>
      <dsp:spPr>
        <a:xfrm>
          <a:off x="7208487" y="4045142"/>
          <a:ext cx="1017613" cy="10176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IB</a:t>
          </a:r>
        </a:p>
      </dsp:txBody>
      <dsp:txXfrm>
        <a:off x="7258163" y="4094818"/>
        <a:ext cx="918261" cy="91826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BC4632-CFCD-3641-9784-5B35CFE9C9F5}">
      <dsp:nvSpPr>
        <dsp:cNvPr id="0" name=""/>
        <dsp:cNvSpPr/>
      </dsp:nvSpPr>
      <dsp:spPr>
        <a:xfrm>
          <a:off x="1959872" y="1696866"/>
          <a:ext cx="1226343" cy="1233715"/>
        </a:xfrm>
        <a:prstGeom prst="ellipse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Branch</a:t>
          </a:r>
        </a:p>
      </dsp:txBody>
      <dsp:txXfrm>
        <a:off x="2139466" y="1877539"/>
        <a:ext cx="867155" cy="872369"/>
      </dsp:txXfrm>
    </dsp:sp>
    <dsp:sp modelId="{5604EC5E-DA18-2646-B3E4-7C4F83DFFC71}">
      <dsp:nvSpPr>
        <dsp:cNvPr id="0" name=""/>
        <dsp:cNvSpPr/>
      </dsp:nvSpPr>
      <dsp:spPr>
        <a:xfrm rot="16200000">
          <a:off x="2261506" y="1368629"/>
          <a:ext cx="623074" cy="33399"/>
        </a:xfrm>
        <a:custGeom>
          <a:avLst/>
          <a:gdLst/>
          <a:ahLst/>
          <a:cxnLst/>
          <a:rect l="0" t="0" r="0" b="0"/>
          <a:pathLst>
            <a:path>
              <a:moveTo>
                <a:pt x="0" y="16699"/>
              </a:moveTo>
              <a:lnTo>
                <a:pt x="623074" y="16699"/>
              </a:lnTo>
            </a:path>
          </a:pathLst>
        </a:custGeom>
        <a:noFill/>
        <a:ln w="12700" cap="rnd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57467" y="1369752"/>
        <a:ext cx="31153" cy="31153"/>
      </dsp:txXfrm>
    </dsp:sp>
    <dsp:sp modelId="{F745AF02-573B-CA43-AD6D-0E9775212ECE}">
      <dsp:nvSpPr>
        <dsp:cNvPr id="0" name=""/>
        <dsp:cNvSpPr/>
      </dsp:nvSpPr>
      <dsp:spPr>
        <a:xfrm>
          <a:off x="1992056" y="-81020"/>
          <a:ext cx="1161974" cy="1154812"/>
        </a:xfrm>
        <a:prstGeom prst="ellipse">
          <a:avLst/>
        </a:prstGeom>
        <a:solidFill>
          <a:srgbClr val="D3007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Research</a:t>
          </a:r>
        </a:p>
      </dsp:txBody>
      <dsp:txXfrm>
        <a:off x="2162223" y="88098"/>
        <a:ext cx="821640" cy="816576"/>
      </dsp:txXfrm>
    </dsp:sp>
    <dsp:sp modelId="{BE178267-3F89-8A44-A563-16CC8157C923}">
      <dsp:nvSpPr>
        <dsp:cNvPr id="0" name=""/>
        <dsp:cNvSpPr/>
      </dsp:nvSpPr>
      <dsp:spPr>
        <a:xfrm rot="18688152">
          <a:off x="2874173" y="1600239"/>
          <a:ext cx="629334" cy="33399"/>
        </a:xfrm>
        <a:custGeom>
          <a:avLst/>
          <a:gdLst/>
          <a:ahLst/>
          <a:cxnLst/>
          <a:rect l="0" t="0" r="0" b="0"/>
          <a:pathLst>
            <a:path>
              <a:moveTo>
                <a:pt x="0" y="16699"/>
              </a:moveTo>
              <a:lnTo>
                <a:pt x="629334" y="16699"/>
              </a:lnTo>
            </a:path>
          </a:pathLst>
        </a:custGeom>
        <a:noFill/>
        <a:ln w="12700" cap="rnd" cmpd="sng" algn="ctr">
          <a:solidFill>
            <a:srgbClr val="28292B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173106" y="1601205"/>
        <a:ext cx="31466" cy="31466"/>
      </dsp:txXfrm>
    </dsp:sp>
    <dsp:sp modelId="{167D3BF0-2CF9-EE4F-AC69-173088E61A74}">
      <dsp:nvSpPr>
        <dsp:cNvPr id="0" name=""/>
        <dsp:cNvSpPr/>
      </dsp:nvSpPr>
      <dsp:spPr>
        <a:xfrm>
          <a:off x="3199634" y="369921"/>
          <a:ext cx="1161974" cy="1154812"/>
        </a:xfrm>
        <a:prstGeom prst="ellipse">
          <a:avLst/>
        </a:prstGeom>
        <a:solidFill>
          <a:srgbClr val="D3007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Comms</a:t>
          </a:r>
          <a:endParaRPr lang="en-US" sz="16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69801" y="539039"/>
        <a:ext cx="821640" cy="816576"/>
      </dsp:txXfrm>
    </dsp:sp>
    <dsp:sp modelId="{798E4247-E04F-4073-8E43-96B9EC921287}">
      <dsp:nvSpPr>
        <dsp:cNvPr id="0" name=""/>
        <dsp:cNvSpPr/>
      </dsp:nvSpPr>
      <dsp:spPr>
        <a:xfrm rot="21050916">
          <a:off x="3174502" y="2149509"/>
          <a:ext cx="628503" cy="33399"/>
        </a:xfrm>
        <a:custGeom>
          <a:avLst/>
          <a:gdLst/>
          <a:ahLst/>
          <a:cxnLst/>
          <a:rect l="0" t="0" r="0" b="0"/>
          <a:pathLst>
            <a:path>
              <a:moveTo>
                <a:pt x="0" y="16699"/>
              </a:moveTo>
              <a:lnTo>
                <a:pt x="628503" y="16699"/>
              </a:lnTo>
            </a:path>
          </a:pathLst>
        </a:custGeom>
        <a:noFill/>
        <a:ln w="12700" cap="rnd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473041" y="2150496"/>
        <a:ext cx="31425" cy="31425"/>
      </dsp:txXfrm>
    </dsp:sp>
    <dsp:sp modelId="{7B4DA370-D524-47B5-8E50-CB0AF8C36A36}">
      <dsp:nvSpPr>
        <dsp:cNvPr id="0" name=""/>
        <dsp:cNvSpPr/>
      </dsp:nvSpPr>
      <dsp:spPr>
        <a:xfrm>
          <a:off x="3791520" y="1446434"/>
          <a:ext cx="1161974" cy="1154812"/>
        </a:xfrm>
        <a:prstGeom prst="ellipse">
          <a:avLst/>
        </a:prstGeom>
        <a:solidFill>
          <a:srgbClr val="088375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Organiser</a:t>
          </a:r>
        </a:p>
      </dsp:txBody>
      <dsp:txXfrm>
        <a:off x="3961687" y="1615552"/>
        <a:ext cx="821640" cy="816576"/>
      </dsp:txXfrm>
    </dsp:sp>
    <dsp:sp modelId="{45EFC047-A4AD-4A41-B0D4-F070366BEA48}">
      <dsp:nvSpPr>
        <dsp:cNvPr id="0" name=""/>
        <dsp:cNvSpPr/>
      </dsp:nvSpPr>
      <dsp:spPr>
        <a:xfrm rot="1800000">
          <a:off x="3063114" y="2759860"/>
          <a:ext cx="623166" cy="33399"/>
        </a:xfrm>
        <a:custGeom>
          <a:avLst/>
          <a:gdLst/>
          <a:ahLst/>
          <a:cxnLst/>
          <a:rect l="0" t="0" r="0" b="0"/>
          <a:pathLst>
            <a:path>
              <a:moveTo>
                <a:pt x="0" y="16699"/>
              </a:moveTo>
              <a:lnTo>
                <a:pt x="623166" y="16699"/>
              </a:lnTo>
            </a:path>
          </a:pathLst>
        </a:custGeom>
        <a:noFill/>
        <a:ln w="12700" cap="rnd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9118" y="2760980"/>
        <a:ext cx="31158" cy="31158"/>
      </dsp:txXfrm>
    </dsp:sp>
    <dsp:sp modelId="{C090FB9B-8EA9-9949-9949-8C5984FF7A47}">
      <dsp:nvSpPr>
        <dsp:cNvPr id="0" name=""/>
        <dsp:cNvSpPr/>
      </dsp:nvSpPr>
      <dsp:spPr>
        <a:xfrm>
          <a:off x="3565918" y="2644987"/>
          <a:ext cx="1161974" cy="1154812"/>
        </a:xfrm>
        <a:prstGeom prst="ellipse">
          <a:avLst/>
        </a:prstGeom>
        <a:solidFill>
          <a:srgbClr val="088375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Negotiation officer</a:t>
          </a:r>
        </a:p>
      </dsp:txBody>
      <dsp:txXfrm>
        <a:off x="3736085" y="2814105"/>
        <a:ext cx="821640" cy="816576"/>
      </dsp:txXfrm>
    </dsp:sp>
    <dsp:sp modelId="{7D087E76-E2CB-4C4A-89B2-7A7A128F95F1}">
      <dsp:nvSpPr>
        <dsp:cNvPr id="0" name=""/>
        <dsp:cNvSpPr/>
      </dsp:nvSpPr>
      <dsp:spPr>
        <a:xfrm rot="4200000">
          <a:off x="2578881" y="3169031"/>
          <a:ext cx="623094" cy="33399"/>
        </a:xfrm>
        <a:custGeom>
          <a:avLst/>
          <a:gdLst/>
          <a:ahLst/>
          <a:cxnLst/>
          <a:rect l="0" t="0" r="0" b="0"/>
          <a:pathLst>
            <a:path>
              <a:moveTo>
                <a:pt x="0" y="16699"/>
              </a:moveTo>
              <a:lnTo>
                <a:pt x="623094" y="16699"/>
              </a:lnTo>
            </a:path>
          </a:pathLst>
        </a:custGeom>
        <a:noFill/>
        <a:ln w="12700" cap="rnd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74851" y="3170153"/>
        <a:ext cx="31154" cy="31154"/>
      </dsp:txXfrm>
    </dsp:sp>
    <dsp:sp modelId="{97E24CEC-ADC5-D649-A9CC-FD22564DF74A}">
      <dsp:nvSpPr>
        <dsp:cNvPr id="0" name=""/>
        <dsp:cNvSpPr/>
      </dsp:nvSpPr>
      <dsp:spPr>
        <a:xfrm>
          <a:off x="2613623" y="3444058"/>
          <a:ext cx="1161974" cy="1154812"/>
        </a:xfrm>
        <a:prstGeom prst="ellipse">
          <a:avLst/>
        </a:prstGeom>
        <a:solidFill>
          <a:srgbClr val="FFCD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Education</a:t>
          </a:r>
        </a:p>
      </dsp:txBody>
      <dsp:txXfrm>
        <a:off x="2783790" y="3613176"/>
        <a:ext cx="821640" cy="816576"/>
      </dsp:txXfrm>
    </dsp:sp>
    <dsp:sp modelId="{C91FD5C3-55BE-1B41-A6A1-DA51CFE61CD5}">
      <dsp:nvSpPr>
        <dsp:cNvPr id="0" name=""/>
        <dsp:cNvSpPr/>
      </dsp:nvSpPr>
      <dsp:spPr>
        <a:xfrm rot="6600000">
          <a:off x="1944112" y="3169031"/>
          <a:ext cx="623094" cy="33399"/>
        </a:xfrm>
        <a:custGeom>
          <a:avLst/>
          <a:gdLst/>
          <a:ahLst/>
          <a:cxnLst/>
          <a:rect l="0" t="0" r="0" b="0"/>
          <a:pathLst>
            <a:path>
              <a:moveTo>
                <a:pt x="0" y="16699"/>
              </a:moveTo>
              <a:lnTo>
                <a:pt x="623094" y="16699"/>
              </a:lnTo>
            </a:path>
          </a:pathLst>
        </a:custGeom>
        <a:noFill/>
        <a:ln w="12700" cap="rnd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2240082" y="3170153"/>
        <a:ext cx="31154" cy="31154"/>
      </dsp:txXfrm>
    </dsp:sp>
    <dsp:sp modelId="{AEBE4D1B-3F47-A24F-AA03-252D11651DC9}">
      <dsp:nvSpPr>
        <dsp:cNvPr id="0" name=""/>
        <dsp:cNvSpPr/>
      </dsp:nvSpPr>
      <dsp:spPr>
        <a:xfrm>
          <a:off x="1370490" y="3444058"/>
          <a:ext cx="1161974" cy="1154812"/>
        </a:xfrm>
        <a:prstGeom prst="ellipse">
          <a:avLst/>
        </a:prstGeom>
        <a:solidFill>
          <a:srgbClr val="FFCD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NOU</a:t>
          </a:r>
        </a:p>
      </dsp:txBody>
      <dsp:txXfrm>
        <a:off x="1540657" y="3613176"/>
        <a:ext cx="821640" cy="816576"/>
      </dsp:txXfrm>
    </dsp:sp>
    <dsp:sp modelId="{0234FC24-8B8F-0A4A-88E4-7CB81BA4CA96}">
      <dsp:nvSpPr>
        <dsp:cNvPr id="0" name=""/>
        <dsp:cNvSpPr/>
      </dsp:nvSpPr>
      <dsp:spPr>
        <a:xfrm rot="9000000">
          <a:off x="1459806" y="2759860"/>
          <a:ext cx="623166" cy="33399"/>
        </a:xfrm>
        <a:custGeom>
          <a:avLst/>
          <a:gdLst/>
          <a:ahLst/>
          <a:cxnLst/>
          <a:rect l="0" t="0" r="0" b="0"/>
          <a:pathLst>
            <a:path>
              <a:moveTo>
                <a:pt x="0" y="16699"/>
              </a:moveTo>
              <a:lnTo>
                <a:pt x="623166" y="16699"/>
              </a:lnTo>
            </a:path>
          </a:pathLst>
        </a:custGeom>
        <a:noFill/>
        <a:ln w="12700" cap="rnd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1755810" y="2760980"/>
        <a:ext cx="31158" cy="31158"/>
      </dsp:txXfrm>
    </dsp:sp>
    <dsp:sp modelId="{41DA06A3-01D0-4C48-82E8-85F9C20E0AE7}">
      <dsp:nvSpPr>
        <dsp:cNvPr id="0" name=""/>
        <dsp:cNvSpPr/>
      </dsp:nvSpPr>
      <dsp:spPr>
        <a:xfrm>
          <a:off x="418195" y="2644987"/>
          <a:ext cx="1161974" cy="1154812"/>
        </a:xfrm>
        <a:prstGeom prst="ellipse">
          <a:avLst/>
        </a:prstGeom>
        <a:solidFill>
          <a:srgbClr val="F2861B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Networks</a:t>
          </a:r>
        </a:p>
      </dsp:txBody>
      <dsp:txXfrm>
        <a:off x="588362" y="2814105"/>
        <a:ext cx="821640" cy="816576"/>
      </dsp:txXfrm>
    </dsp:sp>
    <dsp:sp modelId="{8C7823DD-6B85-4244-AE73-574BD5F1C323}">
      <dsp:nvSpPr>
        <dsp:cNvPr id="0" name=""/>
        <dsp:cNvSpPr/>
      </dsp:nvSpPr>
      <dsp:spPr>
        <a:xfrm rot="11400000">
          <a:off x="1350444" y="2136406"/>
          <a:ext cx="623370" cy="33399"/>
        </a:xfrm>
        <a:custGeom>
          <a:avLst/>
          <a:gdLst/>
          <a:ahLst/>
          <a:cxnLst/>
          <a:rect l="0" t="0" r="0" b="0"/>
          <a:pathLst>
            <a:path>
              <a:moveTo>
                <a:pt x="0" y="16699"/>
              </a:moveTo>
              <a:lnTo>
                <a:pt x="623370" y="16699"/>
              </a:lnTo>
            </a:path>
          </a:pathLst>
        </a:custGeom>
        <a:noFill/>
        <a:ln w="12700" cap="rnd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1646544" y="2137521"/>
        <a:ext cx="31168" cy="31168"/>
      </dsp:txXfrm>
    </dsp:sp>
    <dsp:sp modelId="{A92045D3-45CD-C945-BA18-46FD049E5FF4}">
      <dsp:nvSpPr>
        <dsp:cNvPr id="0" name=""/>
        <dsp:cNvSpPr/>
      </dsp:nvSpPr>
      <dsp:spPr>
        <a:xfrm>
          <a:off x="202518" y="1420945"/>
          <a:ext cx="1161592" cy="1154401"/>
        </a:xfrm>
        <a:prstGeom prst="ellipse">
          <a:avLst/>
        </a:prstGeom>
        <a:solidFill>
          <a:srgbClr val="F2861B"/>
        </a:solidFill>
        <a:ln>
          <a:noFill/>
        </a:ln>
        <a:effectLst>
          <a:outerShdw blurRad="38100" dist="25400" dir="5400000" rotWithShape="0">
            <a:schemeClr val="bg1">
              <a:alpha val="35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MCC</a:t>
          </a:r>
        </a:p>
      </dsp:txBody>
      <dsp:txXfrm>
        <a:off x="372629" y="1590003"/>
        <a:ext cx="821370" cy="816285"/>
      </dsp:txXfrm>
    </dsp:sp>
    <dsp:sp modelId="{CBBF1B3D-E385-B541-9735-3DFDBF409182}">
      <dsp:nvSpPr>
        <dsp:cNvPr id="0" name=""/>
        <dsp:cNvSpPr/>
      </dsp:nvSpPr>
      <dsp:spPr>
        <a:xfrm rot="13800000">
          <a:off x="1665680" y="1586982"/>
          <a:ext cx="623134" cy="33399"/>
        </a:xfrm>
        <a:custGeom>
          <a:avLst/>
          <a:gdLst/>
          <a:ahLst/>
          <a:cxnLst/>
          <a:rect l="0" t="0" r="0" b="0"/>
          <a:pathLst>
            <a:path>
              <a:moveTo>
                <a:pt x="0" y="16699"/>
              </a:moveTo>
              <a:lnTo>
                <a:pt x="623134" y="16699"/>
              </a:lnTo>
            </a:path>
          </a:pathLst>
        </a:custGeom>
        <a:noFill/>
        <a:ln w="12700" cap="rnd" cmpd="sng" algn="ctr">
          <a:solidFill>
            <a:srgbClr val="28292B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1961669" y="1588104"/>
        <a:ext cx="31156" cy="31156"/>
      </dsp:txXfrm>
    </dsp:sp>
    <dsp:sp modelId="{F96C4F65-9A86-024C-B223-32F77A7045B3}">
      <dsp:nvSpPr>
        <dsp:cNvPr id="0" name=""/>
        <dsp:cNvSpPr/>
      </dsp:nvSpPr>
      <dsp:spPr>
        <a:xfrm>
          <a:off x="823893" y="344155"/>
          <a:ext cx="1161974" cy="1154812"/>
        </a:xfrm>
        <a:prstGeom prst="ellipse">
          <a:avLst/>
        </a:prstGeom>
        <a:solidFill>
          <a:srgbClr val="D3007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Legal</a:t>
          </a:r>
        </a:p>
      </dsp:txBody>
      <dsp:txXfrm>
        <a:off x="994060" y="513273"/>
        <a:ext cx="821640" cy="8165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5DE61-124E-0F40-8D2D-41EDA1E0CEE2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B0746-24FF-0B4F-A25A-E2B460B25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622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rospect.org.uk/how-to-use-the-the_union-knowledge-hub/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>
                <a:latin typeface="Arial" charset="0"/>
                <a:ea typeface="Arial" charset="0"/>
                <a:cs typeface="Arial" charset="0"/>
              </a:rPr>
              <a:t>Try to get reps to answer after watching video</a:t>
            </a:r>
          </a:p>
          <a:p>
            <a:r>
              <a:rPr lang="en-US" b="1">
                <a:latin typeface="Arial" charset="0"/>
                <a:ea typeface="Arial" charset="0"/>
                <a:cs typeface="Arial" charset="0"/>
              </a:rPr>
              <a:t>Outcome to be achieved:</a:t>
            </a:r>
          </a:p>
          <a:p>
            <a:endParaRPr lang="en-US" b="1">
              <a:latin typeface="Arial" charset="0"/>
              <a:ea typeface="Arial" charset="0"/>
              <a:cs typeface="Arial" charset="0"/>
            </a:endParaRPr>
          </a:p>
          <a:p>
            <a:r>
              <a:rPr lang="en-US" b="1">
                <a:latin typeface="Arial" charset="0"/>
                <a:ea typeface="Arial" charset="0"/>
                <a:cs typeface="Arial" charset="0"/>
              </a:rPr>
              <a:t>How a branch is set up</a:t>
            </a:r>
          </a:p>
          <a:p>
            <a:pPr marL="171450" indent="-171450">
              <a:buFont typeface="Arial" charset="0"/>
              <a:buChar char="•"/>
            </a:pPr>
            <a:r>
              <a:rPr lang="en-US"/>
              <a:t>This</a:t>
            </a:r>
            <a:r>
              <a:rPr lang="en-US" baseline="0"/>
              <a:t> diagram shows a branch that is at one site and has members in three different departments.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/>
              <a:t>According to Prospect’s rules, a branch has to have an elected chair, </a:t>
            </a:r>
            <a:r>
              <a:rPr lang="en-US" b="1" baseline="0"/>
              <a:t>(click 1) </a:t>
            </a:r>
          </a:p>
          <a:p>
            <a:pPr marL="171450" indent="-171450">
              <a:buFont typeface="Arial" charset="0"/>
              <a:buChar char="•"/>
            </a:pP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Another role needed under union rules is a </a:t>
            </a:r>
            <a:r>
              <a:rPr lang="en-GB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secretary</a:t>
            </a:r>
            <a:r>
              <a:rPr lang="en-GB">
                <a:effectLst/>
              </a:rPr>
              <a:t> </a:t>
            </a:r>
            <a:r>
              <a:rPr lang="en-GB" b="1">
                <a:effectLst/>
              </a:rPr>
              <a:t>(click 2)</a:t>
            </a:r>
          </a:p>
          <a:p>
            <a:pPr marL="171450" indent="-171450">
              <a:buFont typeface="Arial" charset="0"/>
              <a:buChar char="•"/>
            </a:pP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branch meeting is where an issue can be discussed and a democratic decision can be decided and voted on. What the majority at a branch meeting decides is the course of action a representative takes up with management on the members’ behalf.  </a:t>
            </a:r>
          </a:p>
          <a:p>
            <a:pPr marL="171450" indent="-171450">
              <a:buFont typeface="Arial" charset="0"/>
              <a:buChar char="•"/>
            </a:pP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members do not want to attend regular branch meetings, But decisions still need to be made on the day-to-day business of the branch and to facilitate this the branch elects a </a:t>
            </a:r>
            <a:r>
              <a:rPr lang="en-GB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committee</a:t>
            </a:r>
            <a:r>
              <a:rPr lang="en-GB">
                <a:effectLst/>
              </a:rPr>
              <a:t> </a:t>
            </a:r>
            <a:r>
              <a:rPr lang="en-GB" b="1">
                <a:effectLst/>
              </a:rPr>
              <a:t>(click 3)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200" b="1" u="sng">
                <a:latin typeface="Arial"/>
                <a:cs typeface="Arial"/>
              </a:rPr>
              <a:t>As part of </a:t>
            </a:r>
            <a:r>
              <a:rPr lang="en-GB" sz="1200" b="1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 </a:t>
            </a:r>
            <a:r>
              <a:rPr lang="en-US" sz="1200" b="1" u="sng">
                <a:latin typeface="Arial"/>
                <a:cs typeface="Arial"/>
              </a:rPr>
              <a:t>action plan you need to find who fills these roles in your branch? </a:t>
            </a:r>
            <a:r>
              <a:rPr lang="en-GB" b="1">
                <a:effectLst/>
              </a:rPr>
              <a:t>(click 4)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very important that all the different working areas/grades/departments are represented on the committee.</a:t>
            </a:r>
          </a:p>
          <a:p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F4684-F84F-4E44-9D26-CB3898D7E8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7761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latin typeface="Arial" charset="0"/>
                <a:ea typeface="Arial" charset="0"/>
                <a:cs typeface="Arial" charset="0"/>
              </a:rPr>
              <a:t>Outcomes to be achieved:</a:t>
            </a:r>
          </a:p>
          <a:p>
            <a:endParaRPr lang="en-US" b="1">
              <a:latin typeface="Arial" charset="0"/>
              <a:ea typeface="Arial" charset="0"/>
              <a:cs typeface="Arial" charset="0"/>
            </a:endParaRPr>
          </a:p>
          <a:p>
            <a:r>
              <a:rPr lang="en-US" b="1">
                <a:latin typeface="Arial" charset="0"/>
                <a:ea typeface="Arial" charset="0"/>
                <a:cs typeface="Arial" charset="0"/>
              </a:rPr>
              <a:t>Learn</a:t>
            </a:r>
            <a:r>
              <a:rPr lang="en-US" b="1" baseline="0">
                <a:latin typeface="Arial" charset="0"/>
                <a:ea typeface="Arial" charset="0"/>
                <a:cs typeface="Arial" charset="0"/>
              </a:rPr>
              <a:t> how the member interacts with union as a whole</a:t>
            </a:r>
          </a:p>
          <a:p>
            <a:r>
              <a:rPr lang="en-US" b="0" baseline="0">
                <a:latin typeface="Arial" charset="0"/>
                <a:ea typeface="Arial" charset="0"/>
                <a:cs typeface="Arial" charset="0"/>
              </a:rPr>
              <a:t>This diagram is from the rep’s handbook and shows the communication and relationship members have with parts of the union.</a:t>
            </a:r>
          </a:p>
          <a:p>
            <a:endParaRPr lang="en-US">
              <a:latin typeface="Arial" charset="0"/>
              <a:cs typeface="Arial" charset="0"/>
            </a:endParaRPr>
          </a:p>
          <a:p>
            <a:r>
              <a:rPr lang="en-US">
                <a:latin typeface="Arial" charset="0"/>
                <a:cs typeface="Arial" charset="0"/>
              </a:rPr>
              <a:t>New tutor note; reminder we now have a new sector of Prospect; 4 in total; </a:t>
            </a:r>
          </a:p>
          <a:p>
            <a:endParaRPr lang="en-US" b="0">
              <a:latin typeface="Arial" charset="0"/>
              <a:cs typeface="Arial" charset="0"/>
            </a:endParaRPr>
          </a:p>
          <a:p>
            <a:r>
              <a:rPr lang="en-US" err="1">
                <a:latin typeface="Arial" charset="0"/>
                <a:cs typeface="Arial" charset="0"/>
              </a:rPr>
              <a:t>Bectu</a:t>
            </a:r>
            <a:r>
              <a:rPr lang="en-US">
                <a:latin typeface="Arial" charset="0"/>
                <a:cs typeface="Arial" charset="0"/>
              </a:rPr>
              <a:t> Sector,</a:t>
            </a:r>
          </a:p>
          <a:p>
            <a:r>
              <a:rPr lang="en-US" b="0">
                <a:latin typeface="Arial" charset="0"/>
                <a:cs typeface="Arial" charset="0"/>
              </a:rPr>
              <a:t>Public Sector</a:t>
            </a:r>
          </a:p>
          <a:p>
            <a:r>
              <a:rPr lang="en-US">
                <a:latin typeface="Arial" charset="0"/>
                <a:cs typeface="Arial" charset="0"/>
              </a:rPr>
              <a:t>Energy Sector</a:t>
            </a:r>
          </a:p>
          <a:p>
            <a:r>
              <a:rPr lang="en-US" sz="1400" b="0"/>
              <a:t>Information Technology and Telecoms Sector.</a:t>
            </a:r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B0746-24FF-0B4F-A25A-E2B460B25A5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2881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>
                <a:latin typeface="Arial" charset="0"/>
                <a:ea typeface="Arial" charset="0"/>
                <a:cs typeface="Arial" charset="0"/>
              </a:rPr>
              <a:t>Outcomes to be achieved:</a:t>
            </a:r>
          </a:p>
          <a:p>
            <a:endParaRPr lang="en-US" b="1">
              <a:latin typeface="Arial" charset="0"/>
              <a:ea typeface="Arial" charset="0"/>
              <a:cs typeface="Arial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F4684-F84F-4E44-9D26-CB3898D7E83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8454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>
                <a:latin typeface="Arial" charset="0"/>
                <a:ea typeface="Arial" charset="0"/>
                <a:cs typeface="Arial" charset="0"/>
              </a:rPr>
              <a:t>Do this activity as big group face to face</a:t>
            </a:r>
          </a:p>
          <a:p>
            <a:r>
              <a:rPr lang="en-US" b="1">
                <a:latin typeface="Arial" charset="0"/>
                <a:ea typeface="Arial" charset="0"/>
                <a:cs typeface="Arial" charset="0"/>
              </a:rPr>
              <a:t>Outcome to be achieved:</a:t>
            </a:r>
          </a:p>
          <a:p>
            <a:endParaRPr lang="en-US" b="1">
              <a:latin typeface="Arial" charset="0"/>
              <a:ea typeface="Arial" charset="0"/>
              <a:cs typeface="Arial" charset="0"/>
            </a:endParaRPr>
          </a:p>
          <a:p>
            <a:r>
              <a:rPr lang="en-US"/>
              <a:t>Do this activity on the Whiteboard as a large group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F4684-F84F-4E44-9D26-CB3898D7E83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5104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Arial" charset="0"/>
                <a:ea typeface="Arial" charset="0"/>
                <a:cs typeface="Arial" charset="0"/>
              </a:rPr>
              <a:t>Outcome to be achieved: learn</a:t>
            </a:r>
            <a:r>
              <a:rPr lang="en-US" b="1" baseline="0">
                <a:latin typeface="Arial" charset="0"/>
                <a:ea typeface="Arial" charset="0"/>
                <a:cs typeface="Arial" charset="0"/>
              </a:rPr>
              <a:t> what different roles there are in the branch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</a:t>
            </a:r>
            <a:r>
              <a:rPr lang="en-US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explanations in the workbook taken from the handbook (20 -23) pick out any that people have an interest in</a:t>
            </a:r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F4684-F84F-4E44-9D26-CB3898D7E83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2070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Arial" charset="0"/>
                <a:ea typeface="Arial" charset="0"/>
                <a:cs typeface="Arial" charset="0"/>
              </a:rPr>
              <a:t>Outcome to be achieved: learn</a:t>
            </a:r>
            <a:r>
              <a:rPr lang="en-US" b="1" baseline="0">
                <a:latin typeface="Arial" charset="0"/>
                <a:ea typeface="Arial" charset="0"/>
                <a:cs typeface="Arial" charset="0"/>
              </a:rPr>
              <a:t> what different roles there are in the branch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</a:t>
            </a:r>
            <a:r>
              <a:rPr lang="en-US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explanations in the workbook taken from the handbook (20 -23) pick out any that people have an interest in and need clarity on.</a:t>
            </a:r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F4684-F84F-4E44-9D26-CB3898D7E83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8735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Tutor Note; In line with the latest agreed NEC guidance as of Dec 2021, new information of the code of practice all reps representing the union should adhere to.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6B0746-24FF-0B4F-A25A-E2B460B25A5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2062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>
                <a:latin typeface="Arial" charset="0"/>
                <a:ea typeface="Arial" charset="0"/>
                <a:cs typeface="Arial" charset="0"/>
              </a:rPr>
              <a:t>Outcomes to be achieved:</a:t>
            </a:r>
          </a:p>
          <a:p>
            <a:endParaRPr lang="en-US" b="1">
              <a:latin typeface="Arial" charset="0"/>
              <a:ea typeface="Arial" charset="0"/>
              <a:cs typeface="Arial" charset="0"/>
            </a:endParaRPr>
          </a:p>
          <a:p>
            <a:r>
              <a:rPr lang="en-US" b="1">
                <a:latin typeface="Arial" charset="0"/>
                <a:ea typeface="Arial" charset="0"/>
                <a:cs typeface="Arial" charset="0"/>
              </a:rPr>
              <a:t>Its important reps understand about GDPR and how it affects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F4684-F84F-4E44-9D26-CB3898D7E83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634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B0746-24FF-0B4F-A25A-E2B460B25A5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7597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B0746-24FF-0B4F-A25A-E2B460B25A5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4515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Most GDPR compliant way of contact reps via bulk mail, with updated minutes, newsletters etc….</a:t>
            </a:r>
          </a:p>
          <a:p>
            <a:r>
              <a:rPr lang="en-GB">
                <a:hlinkClick r:id="rId3"/>
              </a:rPr>
              <a:t>https://prospect.org.uk/how-to-use-the-the_union-knowledge-hub/</a:t>
            </a:r>
            <a:endParaRPr lang="en-GB"/>
          </a:p>
          <a:p>
            <a:r>
              <a:rPr lang="en-GB"/>
              <a:t>Go over the functionality. (Communications role access rights for this area of work)</a:t>
            </a:r>
            <a:endParaRPr lang="en-GB">
              <a:ea typeface="Calibri"/>
              <a:cs typeface="Calibri"/>
            </a:endParaRPr>
          </a:p>
          <a:p>
            <a:r>
              <a:rPr lang="en-GB"/>
              <a:t>Please note the Secretary/assist, Chair/vice, membership and recruitment secretary all have automatic access to the membership lists, new joiner and leavers.</a:t>
            </a:r>
            <a:endParaRPr lang="en-GB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B0746-24FF-0B4F-A25A-E2B460B25A5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814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Arial" charset="0"/>
                <a:ea typeface="Arial" charset="0"/>
                <a:cs typeface="Arial" charset="0"/>
              </a:rPr>
              <a:t>Outcome to be achieved: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>
              <a:latin typeface="Arial" charset="0"/>
              <a:ea typeface="Arial" charset="0"/>
              <a:cs typeface="Arial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Arial" charset="0"/>
                <a:ea typeface="Arial" charset="0"/>
                <a:cs typeface="Arial" charset="0"/>
              </a:rPr>
              <a:t>Learn</a:t>
            </a:r>
            <a:r>
              <a:rPr lang="en-US" b="1" baseline="0">
                <a:latin typeface="Arial" charset="0"/>
                <a:ea typeface="Arial" charset="0"/>
                <a:cs typeface="Arial" charset="0"/>
              </a:rPr>
              <a:t> what a bargaining unit is</a:t>
            </a:r>
            <a:endParaRPr lang="en-US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Prospect</a:t>
            </a:r>
            <a:r>
              <a:rPr lang="en-US" baseline="0"/>
              <a:t> branches come in all different shapes and sizes. They evolve to fit the needs of their members. Most are designed to match the </a:t>
            </a:r>
            <a:r>
              <a:rPr lang="en-US" baseline="0" err="1"/>
              <a:t>organisational</a:t>
            </a:r>
            <a:r>
              <a:rPr lang="en-US" baseline="0"/>
              <a:t> structure of the employer. There are a number of regional branches that contain members from various employers which are too small to form a branch or there is no recognition with their employer.</a:t>
            </a:r>
            <a:endParaRPr lang="en-US"/>
          </a:p>
          <a:p>
            <a:pPr marL="171450" indent="-171450">
              <a:buFont typeface="Arial"/>
              <a:buChar char="•"/>
            </a:pPr>
            <a:r>
              <a:rPr lang="en-US"/>
              <a:t>Because of the TU</a:t>
            </a:r>
            <a:r>
              <a:rPr lang="en-US" baseline="0"/>
              <a:t> ACT 2016, for a ballot to be legal, it has to have all the members who are affected by the outcome balloted, and this may be called into question by the employer.</a:t>
            </a:r>
            <a:endParaRPr lang="en-US"/>
          </a:p>
          <a:p>
            <a:r>
              <a:rPr lang="en-US"/>
              <a:t>This is a basic principle</a:t>
            </a:r>
            <a:r>
              <a:rPr lang="en-US" baseline="0"/>
              <a:t> to get reps to start to understand the structure and democratic structure of the union.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F4684-F84F-4E44-9D26-CB3898D7E83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8005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Video and PDF guidance available on the student resources.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6B0746-24FF-0B4F-A25A-E2B460B25A5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9023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B0746-24FF-0B4F-A25A-E2B460B25A5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587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B0746-24FF-0B4F-A25A-E2B460B25A5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774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b="1">
                <a:latin typeface="Arial" charset="0"/>
                <a:ea typeface="Arial" charset="0"/>
                <a:cs typeface="Arial" charset="0"/>
              </a:rPr>
              <a:t>Outcome to be achieved: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b="1">
              <a:latin typeface="Arial" charset="0"/>
              <a:ea typeface="Arial" charset="0"/>
              <a:cs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b="1">
                <a:latin typeface="Arial" charset="0"/>
                <a:ea typeface="Arial" charset="0"/>
                <a:cs typeface="Arial" charset="0"/>
              </a:rPr>
              <a:t>Learn</a:t>
            </a:r>
            <a:r>
              <a:rPr lang="en-US" b="1" baseline="0">
                <a:latin typeface="Arial" charset="0"/>
                <a:ea typeface="Arial" charset="0"/>
                <a:cs typeface="Arial" charset="0"/>
              </a:rPr>
              <a:t> how a branch is determined and a new member is put in a branch</a:t>
            </a:r>
            <a:endParaRPr lang="en-US"/>
          </a:p>
          <a:p>
            <a:pPr marL="0" indent="0">
              <a:buFont typeface="Arial"/>
              <a:buNone/>
            </a:pPr>
            <a:r>
              <a:rPr lang="en-US"/>
              <a:t>Ask delegates to turn to page 15 in</a:t>
            </a:r>
            <a:r>
              <a:rPr lang="en-US" baseline="0"/>
              <a:t> the workbook to look at the diagram. Use examples of how this works for their branch.</a:t>
            </a:r>
          </a:p>
          <a:p>
            <a:pPr marL="171450" indent="-171450">
              <a:buFont typeface="Arial"/>
              <a:buChar char="•"/>
            </a:pPr>
            <a:r>
              <a:rPr lang="en-US" baseline="0"/>
              <a:t>Where they work to be relevant for their workplace</a:t>
            </a:r>
          </a:p>
          <a:p>
            <a:pPr marL="171450" indent="-171450">
              <a:buFont typeface="Arial"/>
              <a:buChar char="•"/>
            </a:pPr>
            <a:r>
              <a:rPr lang="en-US" baseline="0"/>
              <a:t>Who they work for so pay and conditions can be improved.</a:t>
            </a:r>
          </a:p>
          <a:p>
            <a:pPr marL="171450" indent="-171450">
              <a:buFont typeface="Arial"/>
              <a:buChar char="•"/>
            </a:pPr>
            <a:r>
              <a:rPr lang="en-US" baseline="0"/>
              <a:t>What they do, so working conditions can be compared with others who do the same role.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F4684-F84F-4E44-9D26-CB3898D7E83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35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>
                <a:latin typeface="Arial" charset="0"/>
                <a:ea typeface="Arial" charset="0"/>
                <a:cs typeface="Arial" charset="0"/>
              </a:rPr>
              <a:t>Try to get reps to answer after watching video</a:t>
            </a:r>
          </a:p>
          <a:p>
            <a:r>
              <a:rPr lang="en-US" b="1">
                <a:latin typeface="Arial" charset="0"/>
                <a:ea typeface="Arial" charset="0"/>
                <a:cs typeface="Arial" charset="0"/>
              </a:rPr>
              <a:t>Outcome to be achieved:</a:t>
            </a:r>
          </a:p>
          <a:p>
            <a:endParaRPr lang="en-US" b="1">
              <a:latin typeface="Arial" charset="0"/>
              <a:ea typeface="Arial" charset="0"/>
              <a:cs typeface="Arial" charset="0"/>
            </a:endParaRPr>
          </a:p>
          <a:p>
            <a:r>
              <a:rPr lang="en-US" b="1">
                <a:latin typeface="Arial" charset="0"/>
                <a:ea typeface="Arial" charset="0"/>
                <a:cs typeface="Arial" charset="0"/>
              </a:rPr>
              <a:t>How a branch is set up</a:t>
            </a:r>
          </a:p>
          <a:p>
            <a:pPr marL="171450" indent="-171450">
              <a:buFont typeface="Arial" charset="0"/>
              <a:buChar char="•"/>
            </a:pPr>
            <a:r>
              <a:rPr lang="en-US"/>
              <a:t>This</a:t>
            </a:r>
            <a:r>
              <a:rPr lang="en-US" baseline="0"/>
              <a:t> diagram shows a branch that is at one site and has members in three different departments.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/>
              <a:t>According to Prospect’s rules, a branch has to have an elected chair, </a:t>
            </a:r>
            <a:r>
              <a:rPr lang="en-US" b="1" baseline="0"/>
              <a:t>(click 1) </a:t>
            </a:r>
          </a:p>
          <a:p>
            <a:pPr marL="171450" indent="-171450">
              <a:buFont typeface="Arial" charset="0"/>
              <a:buChar char="•"/>
            </a:pP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Another role needed under union rules is a </a:t>
            </a:r>
            <a:r>
              <a:rPr lang="en-GB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secretary</a:t>
            </a:r>
            <a:r>
              <a:rPr lang="en-GB">
                <a:effectLst/>
              </a:rPr>
              <a:t> </a:t>
            </a:r>
            <a:r>
              <a:rPr lang="en-GB" b="1">
                <a:effectLst/>
              </a:rPr>
              <a:t>(click 2)</a:t>
            </a:r>
          </a:p>
          <a:p>
            <a:pPr marL="171450" indent="-171450">
              <a:buFont typeface="Arial" charset="0"/>
              <a:buChar char="•"/>
            </a:pP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branch meeting is where an issue can be discussed and a democratic decision can be decided and voted on. What the majority at a branch meeting decides is the course of action a representative takes up with management on the members’ behalf.  </a:t>
            </a:r>
          </a:p>
          <a:p>
            <a:pPr marL="171450" indent="-171450">
              <a:buFont typeface="Arial" charset="0"/>
              <a:buChar char="•"/>
            </a:pP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members do not want to attend regular branch meetings, But decisions still need to be made on the day-to-day business of the branch and to facilitate this the branch elects a </a:t>
            </a:r>
            <a:r>
              <a:rPr lang="en-GB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committee</a:t>
            </a:r>
            <a:r>
              <a:rPr lang="en-GB">
                <a:effectLst/>
              </a:rPr>
              <a:t> </a:t>
            </a:r>
            <a:r>
              <a:rPr lang="en-GB" b="1">
                <a:effectLst/>
              </a:rPr>
              <a:t>(click 3)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200" b="1" u="sng">
                <a:latin typeface="Arial"/>
                <a:cs typeface="Arial"/>
              </a:rPr>
              <a:t>As part of </a:t>
            </a:r>
            <a:r>
              <a:rPr lang="en-GB" sz="1200" b="1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 </a:t>
            </a:r>
            <a:r>
              <a:rPr lang="en-US" sz="1200" b="1" u="sng">
                <a:latin typeface="Arial"/>
                <a:cs typeface="Arial"/>
              </a:rPr>
              <a:t>action plan you need to find who fills these roles in your branch? </a:t>
            </a:r>
            <a:r>
              <a:rPr lang="en-GB" b="1">
                <a:effectLst/>
              </a:rPr>
              <a:t>(click 4)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very important that all the different working areas/grades/departments are represented on the committee.</a:t>
            </a:r>
          </a:p>
          <a:p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F4684-F84F-4E44-9D26-CB3898D7E83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152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>
                <a:latin typeface="Arial" charset="0"/>
                <a:ea typeface="Arial" charset="0"/>
                <a:cs typeface="Arial" charset="0"/>
              </a:rPr>
              <a:t>Outcome to be achieved:</a:t>
            </a:r>
          </a:p>
          <a:p>
            <a:endParaRPr lang="en-US" b="1">
              <a:latin typeface="Arial" charset="0"/>
              <a:ea typeface="Arial" charset="0"/>
              <a:cs typeface="Arial" charset="0"/>
            </a:endParaRPr>
          </a:p>
          <a:p>
            <a:r>
              <a:rPr lang="en-US" b="1">
                <a:latin typeface="Arial" charset="0"/>
                <a:ea typeface="Arial" charset="0"/>
                <a:cs typeface="Arial" charset="0"/>
              </a:rPr>
              <a:t>What can happen at a meeting or a committee meeting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meeting needs to be in quorate for a decision to be made and action taken at the meeting.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quorum is enough members to be a reasonable representation of the branch total number. It can be set to reflect the branch, so 10% for instance.</a:t>
            </a:r>
            <a:r>
              <a:rPr lang="en-GB">
                <a:effectLst/>
              </a:rPr>
              <a:t> </a:t>
            </a:r>
          </a:p>
          <a:p>
            <a:pPr marL="171450" indent="-171450">
              <a:buFont typeface="Arial"/>
              <a:buChar char="•"/>
            </a:pPr>
            <a:r>
              <a:rPr lang="en-GB">
                <a:effectLst/>
              </a:rPr>
              <a:t>Emphasise that the committee acts on the will of the members at the meeting. It is generally the case that the committee has to steer the members into making a decision and keep expectations realistic.</a:t>
            </a:r>
            <a:r>
              <a:rPr lang="en-GB" baseline="0">
                <a:effectLst/>
              </a:rPr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F4684-F84F-4E44-9D26-CB3898D7E83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776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Arial" charset="0"/>
                <a:ea typeface="Arial" charset="0"/>
                <a:cs typeface="Arial" charset="0"/>
              </a:rPr>
              <a:t>Outcome to be achieved: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>
              <a:latin typeface="Arial" charset="0"/>
              <a:ea typeface="Arial" charset="0"/>
              <a:cs typeface="Arial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Arial" charset="0"/>
                <a:ea typeface="Arial" charset="0"/>
                <a:cs typeface="Arial" charset="0"/>
              </a:rPr>
              <a:t>Explain how we look which</a:t>
            </a:r>
            <a:r>
              <a:rPr lang="en-US" b="1" baseline="0">
                <a:latin typeface="Arial" charset="0"/>
                <a:ea typeface="Arial" charset="0"/>
                <a:cs typeface="Arial" charset="0"/>
              </a:rPr>
              <a:t> problems to pick and how to go forward with them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Go through the slide as to which problem to tackle first,</a:t>
            </a:r>
            <a:r>
              <a:rPr lang="en-US" baseline="0"/>
              <a:t> try adding member numbers to the departments/offices/locations such department C having more members than </a:t>
            </a:r>
            <a:r>
              <a:rPr lang="en-US" baseline="0" err="1"/>
              <a:t>dept</a:t>
            </a:r>
            <a:r>
              <a:rPr lang="en-US" baseline="0"/>
              <a:t> A &amp; B put together. This is a good time to explain the benefit of mapping the workforce.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/>
              <a:t>One of the golden rules for reps is if you are not sure what to do, consult a more experienced rep or a Prospect full-time office</a:t>
            </a:r>
            <a:r>
              <a:rPr lang="en-US" baseline="0"/>
              <a:t>r.</a:t>
            </a:r>
            <a:endParaRPr lang="en-US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/>
              <a:t>To be able to retain members 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 is very important that issues that affect the majority of the branch are dealt with as a priority, not just the member who shouts.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Getting agreement at a meeting may not be easy. The chair will need to keep order and make sure all the sides of the argument are heard. The committee should have a plan beforehand of who will provide the information needed for the members to make an informed decision.</a:t>
            </a:r>
            <a:r>
              <a:rPr lang="en-GB">
                <a:effectLst/>
              </a:rPr>
              <a:t> </a:t>
            </a:r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F4684-F84F-4E44-9D26-CB3898D7E8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776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latin typeface="Arial" charset="0"/>
                <a:ea typeface="Arial" charset="0"/>
                <a:cs typeface="Arial" charset="0"/>
              </a:rPr>
              <a:t>Outcome to be achieved: How a branch is set up</a:t>
            </a:r>
          </a:p>
          <a:p>
            <a:pPr marL="171450" indent="-171450">
              <a:buFont typeface="Arial" charset="0"/>
              <a:buChar char="•"/>
            </a:pPr>
            <a:r>
              <a:rPr lang="en-US"/>
              <a:t>This</a:t>
            </a:r>
            <a:r>
              <a:rPr lang="en-US" baseline="0"/>
              <a:t> diagram shows a branch that is at one site and has members in three different departments/locations/teams/offices.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/>
              <a:t>According to rule a branch has to have an elected chair,</a:t>
            </a:r>
            <a:r>
              <a:rPr lang="en-US" b="1" baseline="0"/>
              <a:t>(click 1) </a:t>
            </a:r>
          </a:p>
          <a:p>
            <a:pPr marL="171450" indent="-171450">
              <a:buFont typeface="Arial" charset="0"/>
              <a:buChar char="•"/>
            </a:pP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Another role needed under union rules is a </a:t>
            </a:r>
            <a:r>
              <a:rPr lang="en-GB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Secretary</a:t>
            </a:r>
            <a:r>
              <a:rPr lang="en-GB">
                <a:effectLst/>
              </a:rPr>
              <a:t> </a:t>
            </a:r>
            <a:r>
              <a:rPr lang="en-GB" b="1">
                <a:effectLst/>
              </a:rPr>
              <a:t>(click 2)</a:t>
            </a:r>
          </a:p>
          <a:p>
            <a:pPr marL="171450" indent="-171450">
              <a:buFont typeface="Arial" charset="0"/>
              <a:buChar char="•"/>
            </a:pP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branch meeting is where an issue can be discussed and a democratic decision can be decided and voted on. What the majority at a branch meeting decides is the course of action a representative takes up with management on the members behalf.  </a:t>
            </a:r>
          </a:p>
          <a:p>
            <a:pPr marL="171450" indent="-171450">
              <a:buFont typeface="Arial" charset="0"/>
              <a:buChar char="•"/>
            </a:pP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members do not want to attend regular branch meetings, apathy rules in most cases. Decisions still need to be made on the day-to-day business of the branch and to facilitate this the branch elects a </a:t>
            </a:r>
            <a:r>
              <a:rPr lang="en-GB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committee</a:t>
            </a:r>
            <a:r>
              <a:rPr lang="en-GB">
                <a:effectLst/>
              </a:rPr>
              <a:t> </a:t>
            </a:r>
            <a:r>
              <a:rPr lang="en-GB" b="1">
                <a:effectLst/>
              </a:rPr>
              <a:t>(click 3)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200" b="1" u="sng">
                <a:latin typeface="Arial"/>
                <a:cs typeface="Arial"/>
              </a:rPr>
              <a:t>As part of the rep’s action plan of going to back to the workplace you need to find who fills these roles in your branch?</a:t>
            </a:r>
            <a:r>
              <a:rPr lang="en-GB" b="1">
                <a:effectLst/>
              </a:rPr>
              <a:t>(click 4)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very important that all the different working areas/grades/departments are represented on the committee.</a:t>
            </a:r>
          </a:p>
          <a:p>
            <a:endParaRPr lang="en-US" b="1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B0746-24FF-0B4F-A25A-E2B460B25A5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562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latin typeface="Arial" charset="0"/>
                <a:ea typeface="Arial" charset="0"/>
                <a:cs typeface="Arial" charset="0"/>
              </a:rPr>
              <a:t>Outcome to be achieved: How a branch is set up</a:t>
            </a:r>
          </a:p>
          <a:p>
            <a:pPr marL="171450" indent="-171450">
              <a:buFont typeface="Arial" charset="0"/>
              <a:buChar char="•"/>
            </a:pPr>
            <a:r>
              <a:rPr lang="en-US"/>
              <a:t>This</a:t>
            </a:r>
            <a:r>
              <a:rPr lang="en-US" baseline="0"/>
              <a:t> diagram shows a branch that is at one site and has members in three different departments/locations/teams/offices.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/>
              <a:t>According to rule a branch has to have an elected chair,</a:t>
            </a:r>
            <a:r>
              <a:rPr lang="en-US" b="1" baseline="0"/>
              <a:t>(click 1) </a:t>
            </a:r>
          </a:p>
          <a:p>
            <a:pPr marL="171450" indent="-171450">
              <a:buFont typeface="Arial" charset="0"/>
              <a:buChar char="•"/>
            </a:pP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Another role needed under union rules is a </a:t>
            </a:r>
            <a:r>
              <a:rPr lang="en-GB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Secretary</a:t>
            </a:r>
            <a:r>
              <a:rPr lang="en-GB">
                <a:effectLst/>
              </a:rPr>
              <a:t> </a:t>
            </a:r>
            <a:r>
              <a:rPr lang="en-GB" b="1">
                <a:effectLst/>
              </a:rPr>
              <a:t>(click 2)</a:t>
            </a:r>
          </a:p>
          <a:p>
            <a:pPr marL="171450" indent="-171450">
              <a:buFont typeface="Arial" charset="0"/>
              <a:buChar char="•"/>
            </a:pP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branch meeting is where an issue can be discussed and a democratic decision can be decided and voted on. What the majority at a branch meeting decides is the course of action a representative takes up with management on the members behalf.  </a:t>
            </a:r>
          </a:p>
          <a:p>
            <a:pPr marL="171450" indent="-171450">
              <a:buFont typeface="Arial" charset="0"/>
              <a:buChar char="•"/>
            </a:pP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members do not want to attend regular branch meetings, apathy rules in most cases. Decisions still need to be made on the day-to-day business of the branch and to facilitate this the branch elects a </a:t>
            </a:r>
            <a:r>
              <a:rPr lang="en-GB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committee</a:t>
            </a:r>
            <a:r>
              <a:rPr lang="en-GB">
                <a:effectLst/>
              </a:rPr>
              <a:t> </a:t>
            </a:r>
            <a:r>
              <a:rPr lang="en-GB" b="1">
                <a:effectLst/>
              </a:rPr>
              <a:t>(click 3)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200" b="1" u="sng">
                <a:latin typeface="Arial"/>
                <a:cs typeface="Arial"/>
              </a:rPr>
              <a:t>As part of the rep’s action plan of going to back to the workplace you need to find who fills these roles in your branch?</a:t>
            </a:r>
            <a:r>
              <a:rPr lang="en-GB" b="1">
                <a:effectLst/>
              </a:rPr>
              <a:t>(click 4)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very important that all the different working areas/grades/departments are represented on the committee.</a:t>
            </a:r>
          </a:p>
          <a:p>
            <a:endParaRPr lang="en-US" b="1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B0746-24FF-0B4F-A25A-E2B460B25A5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0623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latin typeface="Arial" charset="0"/>
                <a:ea typeface="Arial" charset="0"/>
                <a:cs typeface="Arial" charset="0"/>
              </a:rPr>
              <a:t>Outcome to be achieved:</a:t>
            </a:r>
          </a:p>
          <a:p>
            <a:endParaRPr lang="en-US" b="1">
              <a:latin typeface="Arial" charset="0"/>
              <a:ea typeface="Arial" charset="0"/>
              <a:cs typeface="Arial" charset="0"/>
            </a:endParaRPr>
          </a:p>
          <a:p>
            <a:r>
              <a:rPr lang="en-US" b="1">
                <a:latin typeface="Arial" charset="0"/>
                <a:ea typeface="Arial" charset="0"/>
                <a:cs typeface="Arial" charset="0"/>
              </a:rPr>
              <a:t>Understand</a:t>
            </a:r>
            <a:r>
              <a:rPr lang="en-US" b="1" baseline="0">
                <a:latin typeface="Arial" charset="0"/>
                <a:ea typeface="Arial" charset="0"/>
                <a:cs typeface="Arial" charset="0"/>
              </a:rPr>
              <a:t> what support is available</a:t>
            </a:r>
          </a:p>
          <a:p>
            <a:r>
              <a:rPr lang="en-US" b="0" baseline="0">
                <a:latin typeface="Arial" charset="0"/>
                <a:ea typeface="Arial" charset="0"/>
                <a:cs typeface="Arial" charset="0"/>
              </a:rPr>
              <a:t>If you are just teaching one branch you may be able to name the officers, but it is written in their action plan to find out.</a:t>
            </a:r>
          </a:p>
          <a:p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B0746-24FF-0B4F-A25A-E2B460B25A5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834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4316" y="1336431"/>
            <a:ext cx="7463608" cy="2097157"/>
          </a:xfrm>
        </p:spPr>
        <p:txBody>
          <a:bodyPr lIns="0" tIns="0" rIns="0" bIns="0" anchor="b">
            <a:noAutofit/>
          </a:bodyPr>
          <a:lstStyle>
            <a:lvl1pPr algn="l">
              <a:defRPr sz="5400">
                <a:solidFill>
                  <a:srgbClr val="28292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4316" y="3602174"/>
            <a:ext cx="7463608" cy="1589999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523" y="894271"/>
            <a:ext cx="7760988" cy="1653210"/>
          </a:xfrm>
        </p:spPr>
        <p:txBody>
          <a:bodyPr anchor="b" anchorCtr="0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75524" y="2831893"/>
            <a:ext cx="7760988" cy="3139136"/>
          </a:xfrm>
        </p:spPr>
        <p:txBody>
          <a:bodyPr/>
          <a:lstStyle>
            <a:lvl1pPr>
              <a:buClr>
                <a:srgbClr val="FBD603"/>
              </a:buClr>
              <a:buSzPct val="100000"/>
              <a:defRPr/>
            </a:lvl1pPr>
            <a:lvl2pPr>
              <a:buClr>
                <a:srgbClr val="FBD603"/>
              </a:buClr>
              <a:buSzPct val="100000"/>
              <a:defRPr/>
            </a:lvl2pPr>
            <a:lvl3pPr>
              <a:buClr>
                <a:srgbClr val="FBD603"/>
              </a:buClr>
              <a:buSzPct val="100000"/>
              <a:defRPr/>
            </a:lvl3pPr>
            <a:lvl4pPr>
              <a:buClr>
                <a:srgbClr val="FBD603"/>
              </a:buClr>
              <a:buSzPct val="100000"/>
              <a:defRPr/>
            </a:lvl4pPr>
            <a:lvl5pPr>
              <a:buClr>
                <a:srgbClr val="FBD603"/>
              </a:buClr>
              <a:buSzPct val="10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475523" y="1"/>
            <a:ext cx="6041900" cy="6858000"/>
          </a:xfrm>
        </p:spPr>
        <p:txBody>
          <a:bodyPr anchor="ctr" anchorCtr="0">
            <a:normAutofit/>
          </a:bodyPr>
          <a:lstStyle>
            <a:lvl1pPr>
              <a:defRPr sz="4000"/>
            </a:lvl1pPr>
          </a:lstStyle>
          <a:p>
            <a:r>
              <a:rPr lang="en-US"/>
              <a:t>To change the image format slide background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430" y="642443"/>
            <a:ext cx="1811215" cy="90714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475523" y="1"/>
            <a:ext cx="6428762" cy="6858000"/>
          </a:xfrm>
        </p:spPr>
        <p:txBody>
          <a:bodyPr anchor="ctr" anchorCtr="0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To change the image format slide background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5515" y="1078904"/>
            <a:ext cx="7264031" cy="1468101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5515" y="2832652"/>
            <a:ext cx="7264031" cy="32692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108" y="0"/>
            <a:ext cx="4850892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430" y="642443"/>
            <a:ext cx="1811216" cy="90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975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8" r:id="rId3"/>
    <p:sldLayoutId id="2147483699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i="0" kern="1200">
          <a:solidFill>
            <a:srgbClr val="28292B"/>
          </a:solidFill>
          <a:latin typeface="Arial" charset="0"/>
          <a:ea typeface="Arial" charset="0"/>
          <a:cs typeface="Arial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rgbClr val="FBD603"/>
        </a:buClr>
        <a:buSzPct val="100000"/>
        <a:buFont typeface="Arial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rgbClr val="FBD603"/>
        </a:buClr>
        <a:buSzPct val="100000"/>
        <a:buFont typeface="Arial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FBD603"/>
        </a:buClr>
        <a:buSzPct val="100000"/>
        <a:buFont typeface="Arial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FBD603"/>
        </a:buClr>
        <a:buSzPct val="100000"/>
        <a:buFont typeface="Arial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FBD603"/>
        </a:buClr>
        <a:buSzPct val="100000"/>
        <a:buFont typeface="Arial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bectu.org.uk/how-to-use-the-the_union-knowledge-hub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rospectorguk.sharepoint.com/:v:/s/DigitalOrganising/EVWMb-0QLBlOtc_XdC1JfOEBzRhuQ6dGCK7r-c-hstyfgQ?e=T4HXRy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5415" y="524723"/>
            <a:ext cx="6687971" cy="1187795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A branch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05416" y="2044423"/>
            <a:ext cx="2339754" cy="427181"/>
          </a:xfrm>
          <a:prstGeom prst="rect">
            <a:avLst/>
          </a:prstGeom>
          <a:solidFill>
            <a:srgbClr val="0084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President/Chair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05416" y="2620445"/>
            <a:ext cx="2339754" cy="427181"/>
          </a:xfrm>
          <a:prstGeom prst="rect">
            <a:avLst/>
          </a:prstGeom>
          <a:solidFill>
            <a:srgbClr val="0084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Secretary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05416" y="3196467"/>
            <a:ext cx="2339754" cy="427181"/>
          </a:xfrm>
          <a:prstGeom prst="rect">
            <a:avLst/>
          </a:prstGeom>
          <a:solidFill>
            <a:srgbClr val="0084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Committee</a:t>
            </a: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1F264969-CEF3-7D44-B3E6-23DDC1E9B2A8}"/>
              </a:ext>
            </a:extLst>
          </p:cNvPr>
          <p:cNvGraphicFramePr/>
          <p:nvPr/>
        </p:nvGraphicFramePr>
        <p:xfrm>
          <a:off x="3137010" y="1921013"/>
          <a:ext cx="5917979" cy="3581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8111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D9AE515-6AC8-F94D-93EA-30335271AA42}"/>
              </a:ext>
            </a:extLst>
          </p:cNvPr>
          <p:cNvPicPr/>
          <p:nvPr/>
        </p:nvPicPr>
        <p:blipFill>
          <a:blip r:embed="rId3"/>
          <a:srcRect/>
          <a:stretch/>
        </p:blipFill>
        <p:spPr bwMode="auto">
          <a:xfrm>
            <a:off x="1443208" y="620884"/>
            <a:ext cx="6893269" cy="57998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209" y="268940"/>
            <a:ext cx="1881016" cy="1255060"/>
          </a:xfrm>
        </p:spPr>
        <p:txBody>
          <a:bodyPr>
            <a:normAutofit/>
          </a:bodyPr>
          <a:lstStyle/>
          <a:p>
            <a:r>
              <a:rPr lang="en-US" sz="2800"/>
              <a:t>Prospect structure</a:t>
            </a:r>
          </a:p>
        </p:txBody>
      </p:sp>
    </p:spTree>
    <p:extLst>
      <p:ext uri="{BB962C8B-B14F-4D97-AF65-F5344CB8AC3E}">
        <p14:creationId xmlns:p14="http://schemas.microsoft.com/office/powerpoint/2010/main" val="1742833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5415" y="2380595"/>
            <a:ext cx="7939668" cy="1187795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The role of a rep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05415" y="266135"/>
            <a:ext cx="8838794" cy="211446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>
                <a:latin typeface="Arial"/>
                <a:cs typeface="Arial"/>
              </a:rPr>
              <a:t>Session 4</a:t>
            </a:r>
          </a:p>
        </p:txBody>
      </p:sp>
    </p:spTree>
    <p:extLst>
      <p:ext uri="{BB962C8B-B14F-4D97-AF65-F5344CB8AC3E}">
        <p14:creationId xmlns:p14="http://schemas.microsoft.com/office/powerpoint/2010/main" val="1280770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5416" y="266136"/>
            <a:ext cx="5622498" cy="1919503"/>
          </a:xfrm>
        </p:spPr>
        <p:txBody>
          <a:bodyPr/>
          <a:lstStyle/>
          <a:p>
            <a:r>
              <a:rPr lang="en-US" sz="4000">
                <a:latin typeface="Arial"/>
                <a:cs typeface="Arial"/>
              </a:rPr>
              <a:t>Activity E: What do union reps do?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05415" y="2427386"/>
            <a:ext cx="5130489" cy="36702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900"/>
              </a:spcBef>
            </a:pPr>
            <a:r>
              <a:rPr lang="en-US" sz="2400">
                <a:latin typeface="Arial"/>
                <a:cs typeface="Arial"/>
              </a:rPr>
              <a:t>Working together in a large group, make a list of all the things a Prospect rep might do as part of their duties.</a:t>
            </a:r>
          </a:p>
          <a:p>
            <a:pPr>
              <a:spcBef>
                <a:spcPts val="900"/>
              </a:spcBef>
            </a:pPr>
            <a:r>
              <a:rPr lang="en-US" sz="2400">
                <a:latin typeface="Arial"/>
                <a:cs typeface="Arial"/>
              </a:rPr>
              <a:t>Complete the list of things a rep does.</a:t>
            </a:r>
          </a:p>
          <a:p>
            <a:pPr>
              <a:spcBef>
                <a:spcPts val="900"/>
              </a:spcBef>
            </a:pPr>
            <a:r>
              <a:rPr lang="en-US" sz="2400">
                <a:latin typeface="Arial"/>
                <a:cs typeface="Arial"/>
              </a:rPr>
              <a:t>Make a list of the skills needed by a rep to do the tasks.</a:t>
            </a:r>
          </a:p>
          <a:p>
            <a:pPr>
              <a:spcBef>
                <a:spcPts val="900"/>
              </a:spcBef>
            </a:pPr>
            <a:r>
              <a:rPr lang="en-US" sz="2400">
                <a:latin typeface="Arial"/>
                <a:cs typeface="Arial"/>
              </a:rPr>
              <a:t>On the first list pick the four most important tasks.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43"/>
          <a:stretch/>
        </p:blipFill>
        <p:spPr>
          <a:xfrm>
            <a:off x="6812175" y="2534769"/>
            <a:ext cx="4590284" cy="3199116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952921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5416" y="955343"/>
            <a:ext cx="8838792" cy="1230296"/>
          </a:xfrm>
        </p:spPr>
        <p:txBody>
          <a:bodyPr/>
          <a:lstStyle/>
          <a:p>
            <a:r>
              <a:rPr lang="en-US" sz="4000">
                <a:latin typeface="Arial"/>
                <a:cs typeface="Arial"/>
              </a:rPr>
              <a:t>Different types of reps</a:t>
            </a:r>
          </a:p>
        </p:txBody>
      </p:sp>
      <p:sp>
        <p:nvSpPr>
          <p:cNvPr id="6" name="Rectangle 5"/>
          <p:cNvSpPr/>
          <p:nvPr/>
        </p:nvSpPr>
        <p:spPr>
          <a:xfrm>
            <a:off x="1004711" y="2488816"/>
            <a:ext cx="3608233" cy="333005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President/Chair</a:t>
            </a: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Vice-president chair</a:t>
            </a: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Secretary</a:t>
            </a: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Treasurer</a:t>
            </a: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Membership and recruitment secretary</a:t>
            </a: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Branch organiser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B6C2C2-E7E0-A045-95ED-E9F36462971D}"/>
              </a:ext>
            </a:extLst>
          </p:cNvPr>
          <p:cNvSpPr/>
          <p:nvPr/>
        </p:nvSpPr>
        <p:spPr>
          <a:xfrm>
            <a:off x="4775200" y="2488816"/>
            <a:ext cx="3724952" cy="368489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342900" indent="-3429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Health &amp; safety rep</a:t>
            </a: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Union learning rep</a:t>
            </a: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Equality rep</a:t>
            </a: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Pension rep</a:t>
            </a: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Environmental rep</a:t>
            </a: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Case handler</a:t>
            </a: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Communication rep</a:t>
            </a:r>
          </a:p>
          <a:p>
            <a:pPr marL="342900" indent="-342900">
              <a:buFont typeface="Arial" charset="0"/>
              <a:buChar char="•"/>
            </a:pPr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483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4711" y="955343"/>
            <a:ext cx="7743635" cy="1230296"/>
          </a:xfrm>
        </p:spPr>
        <p:txBody>
          <a:bodyPr/>
          <a:lstStyle/>
          <a:p>
            <a:r>
              <a:rPr lang="en-US" sz="4000">
                <a:latin typeface="Arial"/>
                <a:cs typeface="Arial"/>
              </a:rPr>
              <a:t>The expected values and </a:t>
            </a:r>
            <a:r>
              <a:rPr lang="en-GB" sz="4000">
                <a:latin typeface="Arial"/>
                <a:cs typeface="Arial"/>
              </a:rPr>
              <a:t>behaviour</a:t>
            </a:r>
            <a:r>
              <a:rPr lang="en-US" sz="4000">
                <a:latin typeface="Arial"/>
                <a:cs typeface="Arial"/>
              </a:rPr>
              <a:t> of reps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0B7EBA-EA10-4504-80D7-00EFC93866A0}"/>
              </a:ext>
            </a:extLst>
          </p:cNvPr>
          <p:cNvSpPr/>
          <p:nvPr/>
        </p:nvSpPr>
        <p:spPr>
          <a:xfrm>
            <a:off x="1004711" y="2512639"/>
            <a:ext cx="3608233" cy="368489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Respectful</a:t>
            </a: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Non-judgemental</a:t>
            </a: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Integrity</a:t>
            </a: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Supportive</a:t>
            </a: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Honest</a:t>
            </a: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Able to network</a:t>
            </a:r>
          </a:p>
          <a:p>
            <a:pPr>
              <a:spcBef>
                <a:spcPts val="900"/>
              </a:spcBef>
            </a:pPr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4A4EE26-8B50-4B9E-9F5F-397B3C176B5C}"/>
              </a:ext>
            </a:extLst>
          </p:cNvPr>
          <p:cNvSpPr/>
          <p:nvPr/>
        </p:nvSpPr>
        <p:spPr>
          <a:xfrm>
            <a:off x="4775200" y="2488816"/>
            <a:ext cx="3724952" cy="368489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342900" indent="-3429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Flexible</a:t>
            </a: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Positive</a:t>
            </a: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Good listener</a:t>
            </a: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Clear communicator</a:t>
            </a: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A sounding board for ideas</a:t>
            </a:r>
          </a:p>
          <a:p>
            <a:pPr marL="342900" indent="-342900">
              <a:buFont typeface="Arial" charset="0"/>
              <a:buChar char="•"/>
            </a:pPr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524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3C4C1-A933-4BF4-AECB-6DC295794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587" y="392466"/>
            <a:ext cx="9156457" cy="800714"/>
          </a:xfrm>
        </p:spPr>
        <p:txBody>
          <a:bodyPr>
            <a:normAutofit fontScale="90000"/>
          </a:bodyPr>
          <a:lstStyle/>
          <a:p>
            <a:r>
              <a:rPr lang="en-GB">
                <a:latin typeface="Arial"/>
                <a:cs typeface="Arial"/>
              </a:rPr>
              <a:t>Code of practice for Prospect/</a:t>
            </a:r>
            <a:r>
              <a:rPr lang="en-GB" err="1">
                <a:latin typeface="Arial"/>
                <a:cs typeface="Arial"/>
              </a:rPr>
              <a:t>Bectu</a:t>
            </a:r>
            <a:r>
              <a:rPr lang="en-GB">
                <a:latin typeface="Arial"/>
                <a:cs typeface="Arial"/>
              </a:rPr>
              <a:t> reps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5EDF5-0169-454F-A185-85CEFC295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87" y="1516566"/>
            <a:ext cx="10534340" cy="5341434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GB" b="1"/>
              <a:t>Responsibilities</a:t>
            </a:r>
          </a:p>
          <a:p>
            <a:pPr>
              <a:buClrTx/>
            </a:pPr>
            <a:r>
              <a:rPr lang="en-GB"/>
              <a:t>Act honestly, responsibly and with integrity.</a:t>
            </a:r>
          </a:p>
          <a:p>
            <a:pPr>
              <a:buClrTx/>
            </a:pPr>
            <a:r>
              <a:rPr lang="en-GB"/>
              <a:t>Communicate respectfully and honestly. </a:t>
            </a:r>
          </a:p>
          <a:p>
            <a:pPr>
              <a:buClrTx/>
            </a:pPr>
            <a:r>
              <a:rPr lang="en-GB"/>
              <a:t>Treat others with fairness, dignity, and respect. </a:t>
            </a:r>
          </a:p>
          <a:p>
            <a:pPr>
              <a:buClrTx/>
            </a:pPr>
            <a:r>
              <a:rPr lang="en-GB"/>
              <a:t>Encourage the open expression of views at meetings but accept collective responsibility for all decisions and policies once finalised.</a:t>
            </a:r>
          </a:p>
          <a:p>
            <a:pPr>
              <a:buClrTx/>
            </a:pPr>
            <a:r>
              <a:rPr lang="en-GB"/>
              <a:t>Not behave in ways that may cause physical or mental harm or distress to another person, such as verbal abuse, physical abuse, assault, bullying, or discrimination or harassment.</a:t>
            </a:r>
          </a:p>
        </p:txBody>
      </p:sp>
    </p:spTree>
    <p:extLst>
      <p:ext uri="{BB962C8B-B14F-4D97-AF65-F5344CB8AC3E}">
        <p14:creationId xmlns:p14="http://schemas.microsoft.com/office/powerpoint/2010/main" val="4109996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EF97E86-562C-4C84-A630-CC2A30ED7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14" y="-225778"/>
            <a:ext cx="10285686" cy="1653210"/>
          </a:xfrm>
        </p:spPr>
        <p:txBody>
          <a:bodyPr/>
          <a:lstStyle/>
          <a:p>
            <a:r>
              <a:rPr lang="en-GB">
                <a:latin typeface="Arial"/>
                <a:cs typeface="Arial"/>
              </a:rPr>
              <a:t>Code of practice for Prospect/</a:t>
            </a:r>
            <a:r>
              <a:rPr lang="en-GB" err="1">
                <a:latin typeface="Arial"/>
                <a:cs typeface="Arial"/>
              </a:rPr>
              <a:t>Bectu</a:t>
            </a:r>
            <a:r>
              <a:rPr lang="en-GB">
                <a:latin typeface="Arial"/>
                <a:cs typeface="Arial"/>
              </a:rPr>
              <a:t> reps</a:t>
            </a:r>
            <a:endParaRPr lang="en-GB" b="0">
              <a:latin typeface="Arial"/>
              <a:cs typeface="Arial"/>
            </a:endParaRPr>
          </a:p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DCAB45-9B2B-48EA-B0A2-70E0BD6B2631}"/>
              </a:ext>
            </a:extLst>
          </p:cNvPr>
          <p:cNvSpPr txBox="1"/>
          <p:nvPr/>
        </p:nvSpPr>
        <p:spPr>
          <a:xfrm>
            <a:off x="97316" y="1575413"/>
            <a:ext cx="12107534" cy="544764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Arial"/>
                <a:cs typeface="Arial"/>
              </a:rPr>
              <a:t>In representing Prospect/</a:t>
            </a:r>
            <a:r>
              <a:rPr lang="en-US" sz="2800" err="1">
                <a:latin typeface="Arial"/>
                <a:cs typeface="Arial"/>
              </a:rPr>
              <a:t>Bectu</a:t>
            </a:r>
            <a:r>
              <a:rPr lang="en-US" sz="2800">
                <a:latin typeface="Arial"/>
                <a:cs typeface="Arial"/>
              </a:rPr>
              <a:t>, representatives must:</a:t>
            </a:r>
          </a:p>
          <a:p>
            <a:pPr marL="457200" indent="-457200">
              <a:buFont typeface="Arial"/>
              <a:buChar char="•"/>
            </a:pPr>
            <a:r>
              <a:rPr lang="en-US" sz="2800">
                <a:latin typeface="Arial"/>
                <a:cs typeface="Arial"/>
              </a:rPr>
              <a:t>Only speak or act on behalf of Prospect/</a:t>
            </a:r>
            <a:r>
              <a:rPr lang="en-US" sz="2800" err="1">
                <a:latin typeface="Arial"/>
                <a:cs typeface="Arial"/>
              </a:rPr>
              <a:t>Bectu</a:t>
            </a:r>
            <a:r>
              <a:rPr lang="en-US" sz="2800">
                <a:latin typeface="Arial"/>
                <a:cs typeface="Arial"/>
              </a:rPr>
              <a:t> when </a:t>
            </a:r>
            <a:r>
              <a:rPr lang="en-US" sz="2800" err="1">
                <a:latin typeface="Arial"/>
                <a:cs typeface="Arial"/>
              </a:rPr>
              <a:t>authorised</a:t>
            </a:r>
            <a:r>
              <a:rPr lang="en-US" sz="2800">
                <a:latin typeface="Arial"/>
                <a:cs typeface="Arial"/>
              </a:rPr>
              <a:t> to do so and clarify the capacity in which you are speaking. </a:t>
            </a:r>
          </a:p>
          <a:p>
            <a:pPr marL="457200" indent="-457200">
              <a:buFont typeface="Arial"/>
              <a:buChar char="•"/>
            </a:pPr>
            <a:r>
              <a:rPr lang="en-US" sz="2800">
                <a:latin typeface="Arial"/>
                <a:cs typeface="Arial"/>
              </a:rPr>
              <a:t>Always be mindful of their responsibility to maintain and develop Prospect’s ethos and reputation.</a:t>
            </a:r>
          </a:p>
          <a:p>
            <a:pPr marL="457200" indent="-457200">
              <a:buFont typeface="Arial"/>
              <a:buChar char="•"/>
            </a:pPr>
            <a:r>
              <a:rPr lang="en-US" sz="2800">
                <a:latin typeface="Arial"/>
                <a:cs typeface="Arial"/>
              </a:rPr>
              <a:t>Declare any interests that may conflict with their role in Prospect/</a:t>
            </a:r>
            <a:r>
              <a:rPr lang="en-US" sz="2800" err="1">
                <a:latin typeface="Arial"/>
                <a:cs typeface="Arial"/>
              </a:rPr>
              <a:t>Bectu</a:t>
            </a:r>
            <a:r>
              <a:rPr lang="en-US" sz="2800">
                <a:latin typeface="Arial"/>
                <a:cs typeface="Arial"/>
              </a:rPr>
              <a:t>, for example in a professional or political capacity.</a:t>
            </a:r>
          </a:p>
          <a:p>
            <a:pPr marL="457200" indent="-457200">
              <a:buFont typeface="Arial"/>
              <a:buChar char="•"/>
            </a:pPr>
            <a:r>
              <a:rPr lang="en-US" sz="2800">
                <a:latin typeface="Arial"/>
                <a:cs typeface="Arial"/>
              </a:rPr>
              <a:t>Respect confidentiality and ensure GDPR compliance in dealing with any documents, material, or devices containing confidential information.  </a:t>
            </a:r>
          </a:p>
          <a:p>
            <a:pPr marL="457200" indent="-457200">
              <a:buFont typeface="Arial"/>
              <a:buChar char="•"/>
            </a:pPr>
            <a:r>
              <a:rPr lang="en-US" sz="2800">
                <a:latin typeface="Arial"/>
                <a:cs typeface="Arial"/>
              </a:rPr>
              <a:t>Not bring Prospect/</a:t>
            </a:r>
            <a:r>
              <a:rPr lang="en-US" sz="2800" err="1">
                <a:latin typeface="Arial"/>
                <a:cs typeface="Arial"/>
              </a:rPr>
              <a:t>Bectu</a:t>
            </a:r>
            <a:r>
              <a:rPr lang="en-US" sz="2800">
                <a:latin typeface="Arial"/>
                <a:cs typeface="Arial"/>
              </a:rPr>
              <a:t> into disrepute, including through the use of email, social and mainstream media and other internet sites. </a:t>
            </a:r>
          </a:p>
          <a:p>
            <a:pPr marL="171450" indent="-171450">
              <a:buFont typeface="Arial"/>
              <a:buChar char="•"/>
            </a:pPr>
            <a:endParaRPr lang="en-US"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3028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5415" y="2180928"/>
            <a:ext cx="7939668" cy="1187795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The branch and its data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05415" y="3258555"/>
            <a:ext cx="8838794" cy="794166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0128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523" y="894271"/>
            <a:ext cx="3915083" cy="1086929"/>
          </a:xfrm>
        </p:spPr>
        <p:txBody>
          <a:bodyPr>
            <a:noAutofit/>
          </a:bodyPr>
          <a:lstStyle/>
          <a:p>
            <a:r>
              <a:rPr lang="en-GB" err="1"/>
              <a:t>GDPR</a:t>
            </a:r>
            <a:r>
              <a:rPr lang="en-GB"/>
              <a:t> – things to remember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523" y="2214390"/>
            <a:ext cx="7668478" cy="3756752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Mark all correspondence, electronic or otherwise as private and confidential; Be aware the act applies to paper file, records of telephone conversations, audiotapes, photographs and </a:t>
            </a: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 networking media.</a:t>
            </a:r>
          </a:p>
          <a:p>
            <a:pPr>
              <a:buClr>
                <a:schemeClr val="tx1"/>
              </a:buClr>
            </a:pP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Respect confidentiality and the rights of a member. </a:t>
            </a:r>
          </a:p>
          <a:p>
            <a:pPr>
              <a:buClr>
                <a:schemeClr val="tx1"/>
              </a:buClr>
            </a:pP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Be open with people about information held about them.</a:t>
            </a:r>
          </a:p>
          <a:p>
            <a:pPr>
              <a:buClr>
                <a:schemeClr val="tx1"/>
              </a:buClr>
            </a:pP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Ensure all personal data is disposed of as confidential waste.</a:t>
            </a:r>
          </a:p>
          <a:p>
            <a:pPr>
              <a:buClr>
                <a:schemeClr val="tx1"/>
              </a:buClr>
            </a:pP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Think of personal data held about individuals as though it was held about you. </a:t>
            </a:r>
          </a:p>
          <a:p>
            <a:pPr>
              <a:buClr>
                <a:schemeClr val="tx1"/>
              </a:buClr>
            </a:pP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Back to work action – find out about your workplace policy and how it is important to know the difference between processors and controllers – who controls information on work computers (we do).</a:t>
            </a:r>
          </a:p>
        </p:txBody>
      </p:sp>
    </p:spTree>
    <p:extLst>
      <p:ext uri="{BB962C8B-B14F-4D97-AF65-F5344CB8AC3E}">
        <p14:creationId xmlns:p14="http://schemas.microsoft.com/office/powerpoint/2010/main" val="3929898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523" y="894271"/>
            <a:ext cx="7760988" cy="1086929"/>
          </a:xfrm>
        </p:spPr>
        <p:txBody>
          <a:bodyPr>
            <a:noAutofit/>
          </a:bodyPr>
          <a:lstStyle/>
          <a:p>
            <a:r>
              <a:rPr lang="en-GB"/>
              <a:t>GDPR – Don’t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523" y="2214390"/>
            <a:ext cx="7668478" cy="3756752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Disclose any personal data over the phone</a:t>
            </a:r>
          </a:p>
          <a:p>
            <a:pPr>
              <a:buClr>
                <a:schemeClr val="tx1"/>
              </a:buClr>
            </a:pP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Put personal data about a member on the internet without their permissions</a:t>
            </a:r>
          </a:p>
          <a:p>
            <a:pPr>
              <a:buClr>
                <a:schemeClr val="tx1"/>
              </a:buClr>
            </a:pP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Take personal data home unless it can be securely stored</a:t>
            </a:r>
          </a:p>
          <a:p>
            <a:pPr>
              <a:buClr>
                <a:schemeClr val="tx1"/>
              </a:buClr>
            </a:pP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Use personal data held for someone for a different purpose without permission from that member.</a:t>
            </a:r>
          </a:p>
          <a:p>
            <a:pPr>
              <a:buClr>
                <a:schemeClr val="tx1"/>
              </a:buClr>
            </a:pP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Send personal data outside the EEA (European Economic Area) without taking advice from Prospect</a:t>
            </a:r>
          </a:p>
          <a:p>
            <a:pPr>
              <a:buClr>
                <a:schemeClr val="tx1"/>
              </a:buClr>
            </a:pP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Further advice can be sought from Tracey Hunt if you‘re unsure about your practices. (details in the workbook)</a:t>
            </a:r>
          </a:p>
          <a:p>
            <a:pPr>
              <a:buClr>
                <a:schemeClr val="tx1"/>
              </a:buClr>
            </a:pPr>
            <a:endParaRPr lang="en-GB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endParaRPr lang="en-GB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937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5415" y="266136"/>
            <a:ext cx="6923477" cy="1979367"/>
          </a:xfrm>
        </p:spPr>
        <p:txBody>
          <a:bodyPr>
            <a:normAutofit/>
          </a:bodyPr>
          <a:lstStyle/>
          <a:p>
            <a:r>
              <a:rPr lang="en-US" sz="4000">
                <a:latin typeface="Arial"/>
                <a:cs typeface="Arial"/>
              </a:rPr>
              <a:t>Why does it matter what branch you are in?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05415" y="2430019"/>
            <a:ext cx="4443693" cy="368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>
                <a:latin typeface="Arial"/>
                <a:cs typeface="Arial"/>
              </a:rPr>
              <a:t>A branch is a bargaining unit.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05415" y="2982800"/>
            <a:ext cx="792502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>
                <a:latin typeface="Arial"/>
                <a:cs typeface="Arial"/>
              </a:rPr>
              <a:t>A bargaining unit is the group of workers for whom a trade union is requesting, or has been granted, recognition.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05416" y="5198492"/>
            <a:ext cx="632757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>
                <a:latin typeface="Arial"/>
                <a:cs typeface="Arial"/>
              </a:rPr>
              <a:t>A rep should give guidance for a new member to be put in the right branch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05416" y="3905980"/>
            <a:ext cx="6923476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>
                <a:latin typeface="Arial"/>
                <a:cs typeface="Arial"/>
              </a:rPr>
              <a:t>It is very important that a member is in the right branch/bargaining unit as they might not be able to speak or vote on issues that affect them if not.</a:t>
            </a:r>
          </a:p>
        </p:txBody>
      </p:sp>
    </p:spTree>
    <p:extLst>
      <p:ext uri="{BB962C8B-B14F-4D97-AF65-F5344CB8AC3E}">
        <p14:creationId xmlns:p14="http://schemas.microsoft.com/office/powerpoint/2010/main" val="1710601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523" y="894271"/>
            <a:ext cx="7760988" cy="1086929"/>
          </a:xfrm>
        </p:spPr>
        <p:txBody>
          <a:bodyPr>
            <a:noAutofit/>
          </a:bodyPr>
          <a:lstStyle/>
          <a:p>
            <a:r>
              <a:rPr lang="en-GB"/>
              <a:t>Knowledge Hub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523" y="2214390"/>
            <a:ext cx="6401537" cy="3863078"/>
          </a:xfrm>
        </p:spPr>
        <p:txBody>
          <a:bodyPr vert="horz" lIns="0" tIns="0" rIns="0" bIns="0" rtlCol="0" anchor="t">
            <a:noAutofit/>
          </a:bodyPr>
          <a:lstStyle/>
          <a:p>
            <a:pPr>
              <a:buClr>
                <a:schemeClr val="tx1"/>
              </a:buClr>
            </a:pPr>
            <a:r>
              <a:rPr lang="en-GB" sz="1800" dirty="0">
                <a:latin typeface="Arial"/>
                <a:cs typeface="Arial"/>
              </a:rPr>
              <a:t>Web pages, online resources and membership lists for your branch.</a:t>
            </a:r>
          </a:p>
          <a:p>
            <a:pPr>
              <a:buClr>
                <a:schemeClr val="tx1"/>
              </a:buClr>
            </a:pPr>
            <a:r>
              <a:rPr lang="en-GB" sz="1800" i="1" dirty="0">
                <a:latin typeface="Arial"/>
                <a:cs typeface="Arial"/>
              </a:rPr>
              <a:t>Chairs, Vice Chairs, Secretaries, Assistant Secretaries and Communications Representatives </a:t>
            </a:r>
            <a:r>
              <a:rPr lang="en-GB" sz="1800" b="1" dirty="0">
                <a:latin typeface="Arial"/>
                <a:cs typeface="Arial"/>
              </a:rPr>
              <a:t>can update web pages and resources</a:t>
            </a:r>
          </a:p>
          <a:p>
            <a:pPr>
              <a:buClr>
                <a:schemeClr val="tx1"/>
              </a:buClr>
            </a:pPr>
            <a:r>
              <a:rPr lang="en-GB" sz="1800" i="1" dirty="0">
                <a:latin typeface="Arial"/>
                <a:cs typeface="Arial"/>
              </a:rPr>
              <a:t>Chairs, Vice Chairs, Secretaries, Assistant Secretaries, Membership and Recruitment Secretaries and Organising Representatives</a:t>
            </a:r>
            <a:r>
              <a:rPr lang="en-GB" sz="1800" dirty="0">
                <a:latin typeface="Arial"/>
                <a:cs typeface="Arial"/>
              </a:rPr>
              <a:t> </a:t>
            </a:r>
            <a:r>
              <a:rPr lang="en-GB" sz="1800" b="1" dirty="0">
                <a:latin typeface="Arial"/>
                <a:cs typeface="Arial"/>
              </a:rPr>
              <a:t>can see membership lists.</a:t>
            </a:r>
            <a:endParaRPr lang="en-GB" sz="1800" b="1" i="1" dirty="0">
              <a:latin typeface="Arial"/>
              <a:cs typeface="Arial"/>
            </a:endParaRPr>
          </a:p>
          <a:p>
            <a:pPr>
              <a:buClr>
                <a:schemeClr val="tx1"/>
              </a:buClr>
            </a:pPr>
            <a:r>
              <a:rPr lang="en-GB" sz="1800" b="1" dirty="0">
                <a:latin typeface="Arial"/>
                <a:cs typeface="Arial"/>
              </a:rPr>
              <a:t>Movement</a:t>
            </a:r>
            <a:r>
              <a:rPr lang="en-GB" sz="1800" dirty="0">
                <a:latin typeface="Arial"/>
                <a:cs typeface="Arial"/>
              </a:rPr>
              <a:t>, a new communication tool (bulk mailer), is now available.</a:t>
            </a:r>
          </a:p>
          <a:p>
            <a:pPr>
              <a:buClr>
                <a:schemeClr val="tx1"/>
              </a:buClr>
            </a:pPr>
            <a:r>
              <a:rPr lang="en-GB" sz="1800" dirty="0">
                <a:latin typeface="Arial"/>
                <a:cs typeface="Arial"/>
                <a:hlinkClick r:id="rId3"/>
              </a:rPr>
              <a:t>How to use the Bectu Knowledge Hub | Bectu</a:t>
            </a:r>
            <a:endParaRPr lang="en-GB"/>
          </a:p>
          <a:p>
            <a:pPr>
              <a:buClr>
                <a:schemeClr val="tx1"/>
              </a:buClr>
            </a:pPr>
            <a:endParaRPr lang="en-GB" sz="11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98916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B35F1-8128-6268-31AE-8CA4FE275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/>
                <a:cs typeface="Arial"/>
              </a:rPr>
              <a:t>Movement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9604E-BDF4-021A-5C39-A99FB121C6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en-GB">
                <a:latin typeface="Arial"/>
                <a:cs typeface="Arial"/>
              </a:rPr>
              <a:t>Movement is the new tool to safely contact your members. Video link included and extra content in the workbook. </a:t>
            </a:r>
            <a:endParaRPr lang="en-GB"/>
          </a:p>
          <a:p>
            <a:pPr marL="0" indent="0">
              <a:buNone/>
            </a:pPr>
            <a:endParaRPr lang="en-GB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GB">
                <a:latin typeface="Arial"/>
                <a:cs typeface="Arial"/>
                <a:hlinkClick r:id="rId3"/>
              </a:rPr>
              <a:t>Movement campaign building run through_19-12-24 1.mov</a:t>
            </a:r>
            <a:endParaRPr lang="en-GB">
              <a:latin typeface="Arial"/>
              <a:cs typeface="Arial"/>
            </a:endParaRPr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7290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523" y="1323929"/>
            <a:ext cx="7760988" cy="1086929"/>
          </a:xfrm>
        </p:spPr>
        <p:txBody>
          <a:bodyPr>
            <a:noAutofit/>
          </a:bodyPr>
          <a:lstStyle/>
          <a:p>
            <a:r>
              <a:rPr lang="en-GB"/>
              <a:t>Action plan so far…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523" y="2644048"/>
            <a:ext cx="7668478" cy="3756752"/>
          </a:xfrm>
        </p:spPr>
        <p:txBody>
          <a:bodyPr vert="horz" lIns="0" tIns="0" rIns="0" bIns="0" rtlCol="0" anchor="t">
            <a:noAutofit/>
          </a:bodyPr>
          <a:lstStyle/>
          <a:p>
            <a:pPr>
              <a:buClr>
                <a:schemeClr val="tx1"/>
              </a:buClr>
            </a:pPr>
            <a:r>
              <a:rPr lang="en-GB" sz="2400">
                <a:latin typeface="Arial"/>
                <a:cs typeface="Arial"/>
              </a:rPr>
              <a:t>Start to fill in your action plan for when you return to the workplace to improve  your organisation (continued </a:t>
            </a:r>
            <a:r>
              <a:rPr lang="en-GB" sz="2400" err="1">
                <a:latin typeface="Arial"/>
                <a:cs typeface="Arial"/>
              </a:rPr>
              <a:t>infurther</a:t>
            </a:r>
            <a:r>
              <a:rPr lang="en-GB" sz="2400">
                <a:latin typeface="Arial"/>
                <a:cs typeface="Arial"/>
              </a:rPr>
              <a:t> online sessions.</a:t>
            </a:r>
          </a:p>
          <a:p>
            <a:pPr>
              <a:buClr>
                <a:schemeClr val="tx1"/>
              </a:buClr>
            </a:pPr>
            <a:r>
              <a:rPr lang="en-GB" sz="2400">
                <a:latin typeface="Arial"/>
                <a:cs typeface="Arial"/>
              </a:rPr>
              <a:t>As part of the rep’s action plan on going back to the workplace you need to find out who fills the branch roles, who is organiser &amp; F.T.O?</a:t>
            </a:r>
          </a:p>
          <a:p>
            <a:pPr>
              <a:buClr>
                <a:schemeClr val="tx1"/>
              </a:buClr>
            </a:pPr>
            <a:r>
              <a:rPr lang="en-GB" sz="2400">
                <a:latin typeface="Arial"/>
                <a:cs typeface="Arial"/>
              </a:rPr>
              <a:t>Activity K - How well organised is your workplace? </a:t>
            </a:r>
          </a:p>
          <a:p>
            <a:pPr>
              <a:buClr>
                <a:schemeClr val="tx1"/>
              </a:buClr>
            </a:pPr>
            <a:r>
              <a:rPr lang="en-GB" sz="2400">
                <a:latin typeface="Arial"/>
                <a:cs typeface="Arial"/>
              </a:rPr>
              <a:t>Log in to the </a:t>
            </a:r>
            <a:r>
              <a:rPr lang="en-GB" sz="2400" err="1">
                <a:latin typeface="Arial"/>
                <a:cs typeface="Arial"/>
              </a:rPr>
              <a:t>Bectu</a:t>
            </a:r>
            <a:r>
              <a:rPr lang="en-GB" sz="2400">
                <a:latin typeface="Arial"/>
                <a:cs typeface="Arial"/>
              </a:rPr>
              <a:t> website &amp; watch the movement video.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F43206F-C6C1-9241-BDAD-ADA483347C21}"/>
              </a:ext>
            </a:extLst>
          </p:cNvPr>
          <p:cNvSpPr txBox="1">
            <a:spLocks/>
          </p:cNvSpPr>
          <p:nvPr/>
        </p:nvSpPr>
        <p:spPr>
          <a:xfrm>
            <a:off x="1475523" y="467402"/>
            <a:ext cx="7760988" cy="108692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28292B"/>
                </a:solidFill>
                <a:latin typeface="Arial" charset="0"/>
                <a:ea typeface="Arial" charset="0"/>
                <a:cs typeface="Arial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3600" b="0"/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31522023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523" y="2276888"/>
            <a:ext cx="7760988" cy="1086929"/>
          </a:xfrm>
        </p:spPr>
        <p:txBody>
          <a:bodyPr>
            <a:noAutofit/>
          </a:bodyPr>
          <a:lstStyle/>
          <a:p>
            <a:r>
              <a:rPr lang="en-GB"/>
              <a:t>Activity K: How well organised is your workplace?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523" y="3597007"/>
            <a:ext cx="7668478" cy="1404651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On a scale of 1-10.</a:t>
            </a:r>
          </a:p>
          <a:p>
            <a:pPr>
              <a:buClr>
                <a:schemeClr val="tx1"/>
              </a:buClr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Fill in your action plan for when you return to the workplace to improve your organisation.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F43206F-C6C1-9241-BDAD-ADA483347C21}"/>
              </a:ext>
            </a:extLst>
          </p:cNvPr>
          <p:cNvSpPr txBox="1">
            <a:spLocks/>
          </p:cNvSpPr>
          <p:nvPr/>
        </p:nvSpPr>
        <p:spPr>
          <a:xfrm>
            <a:off x="1475523" y="467402"/>
            <a:ext cx="7760988" cy="108692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28292B"/>
                </a:solidFill>
                <a:latin typeface="Arial" charset="0"/>
                <a:ea typeface="Arial" charset="0"/>
                <a:cs typeface="Arial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3600" b="0"/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2846785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5416" y="850030"/>
            <a:ext cx="7352146" cy="1943664"/>
          </a:xfrm>
        </p:spPr>
        <p:txBody>
          <a:bodyPr>
            <a:normAutofit/>
          </a:bodyPr>
          <a:lstStyle/>
          <a:p>
            <a:r>
              <a:rPr lang="en-US" sz="4000">
                <a:latin typeface="Arial"/>
                <a:cs typeface="Arial"/>
              </a:rPr>
              <a:t>What happens when a new member joins Prospect?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05415" y="3013913"/>
            <a:ext cx="8486573" cy="2450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900"/>
              </a:spcBef>
            </a:pPr>
            <a:r>
              <a:rPr lang="en-US" sz="2400">
                <a:latin typeface="Arial"/>
                <a:cs typeface="Arial"/>
              </a:rPr>
              <a:t>A new member is put into the appropriate branch.</a:t>
            </a:r>
          </a:p>
          <a:p>
            <a:pPr>
              <a:spcBef>
                <a:spcPts val="1800"/>
              </a:spcBef>
            </a:pPr>
            <a:r>
              <a:rPr lang="en-US" sz="2400">
                <a:latin typeface="Arial"/>
                <a:cs typeface="Arial"/>
              </a:rPr>
              <a:t>This is decided from the following information:</a:t>
            </a:r>
          </a:p>
          <a:p>
            <a:pPr marL="342900" indent="-342900">
              <a:spcBef>
                <a:spcPts val="900"/>
              </a:spcBef>
              <a:buFont typeface="Arial"/>
              <a:buChar char="•"/>
            </a:pPr>
            <a:r>
              <a:rPr lang="en-US" sz="2400">
                <a:latin typeface="Arial"/>
                <a:cs typeface="Arial"/>
              </a:rPr>
              <a:t>their job or role </a:t>
            </a:r>
          </a:p>
          <a:p>
            <a:pPr marL="342900" indent="-342900">
              <a:spcBef>
                <a:spcPts val="900"/>
              </a:spcBef>
              <a:buFont typeface="Arial"/>
              <a:buChar char="•"/>
            </a:pPr>
            <a:r>
              <a:rPr lang="en-US" sz="2400">
                <a:latin typeface="Arial"/>
                <a:cs typeface="Arial"/>
              </a:rPr>
              <a:t>who they work for</a:t>
            </a:r>
          </a:p>
          <a:p>
            <a:pPr marL="342900" indent="-342900">
              <a:spcBef>
                <a:spcPts val="900"/>
              </a:spcBef>
              <a:buFont typeface="Arial"/>
              <a:buChar char="•"/>
            </a:pPr>
            <a:r>
              <a:rPr lang="en-US" sz="2400">
                <a:latin typeface="Arial"/>
                <a:cs typeface="Arial"/>
              </a:rPr>
              <a:t>their work location</a:t>
            </a:r>
          </a:p>
        </p:txBody>
      </p:sp>
    </p:spTree>
    <p:extLst>
      <p:ext uri="{BB962C8B-B14F-4D97-AF65-F5344CB8AC3E}">
        <p14:creationId xmlns:p14="http://schemas.microsoft.com/office/powerpoint/2010/main" val="1101697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5415" y="524723"/>
            <a:ext cx="6687971" cy="1187795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A branch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05416" y="1921013"/>
            <a:ext cx="2339754" cy="427181"/>
          </a:xfrm>
          <a:prstGeom prst="rect">
            <a:avLst/>
          </a:prstGeom>
          <a:solidFill>
            <a:srgbClr val="0084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President/Chair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05416" y="2497035"/>
            <a:ext cx="2339754" cy="427181"/>
          </a:xfrm>
          <a:prstGeom prst="rect">
            <a:avLst/>
          </a:prstGeom>
          <a:solidFill>
            <a:srgbClr val="0084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Secretary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05416" y="3073057"/>
            <a:ext cx="2339754" cy="427181"/>
          </a:xfrm>
          <a:prstGeom prst="rect">
            <a:avLst/>
          </a:prstGeom>
          <a:solidFill>
            <a:srgbClr val="0084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Committee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B3BF641D-CACA-C844-A4B5-CCCDCAE51635}"/>
              </a:ext>
            </a:extLst>
          </p:cNvPr>
          <p:cNvGraphicFramePr/>
          <p:nvPr/>
        </p:nvGraphicFramePr>
        <p:xfrm>
          <a:off x="3137010" y="1921013"/>
          <a:ext cx="5917979" cy="3581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12D6789-53E0-4F7E-B11E-E50950F226A9}"/>
              </a:ext>
            </a:extLst>
          </p:cNvPr>
          <p:cNvSpPr txBox="1"/>
          <p:nvPr/>
        </p:nvSpPr>
        <p:spPr>
          <a:xfrm>
            <a:off x="391723" y="5190138"/>
            <a:ext cx="7970565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>
                <a:latin typeface="Arial"/>
                <a:cs typeface="Arial"/>
              </a:rPr>
              <a:t>As part of the rep’s action plan on going back to the workplace you need to find out who fills these roles in your branch?</a:t>
            </a:r>
          </a:p>
          <a:p>
            <a:r>
              <a:rPr lang="en-US" sz="2000" b="1">
                <a:latin typeface="Arial"/>
                <a:cs typeface="Arial"/>
              </a:rPr>
              <a:t>Who are you representing? (department, workplace, grade)</a:t>
            </a:r>
          </a:p>
        </p:txBody>
      </p:sp>
    </p:spTree>
    <p:extLst>
      <p:ext uri="{BB962C8B-B14F-4D97-AF65-F5344CB8AC3E}">
        <p14:creationId xmlns:p14="http://schemas.microsoft.com/office/powerpoint/2010/main" val="138735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5414" y="195948"/>
            <a:ext cx="7186893" cy="1744364"/>
          </a:xfrm>
        </p:spPr>
        <p:txBody>
          <a:bodyPr/>
          <a:lstStyle/>
          <a:p>
            <a:r>
              <a:rPr lang="en-US" sz="4000">
                <a:latin typeface="Arial"/>
                <a:cs typeface="Arial"/>
              </a:rPr>
              <a:t>How is a branch democratic?</a:t>
            </a:r>
          </a:p>
        </p:txBody>
      </p:sp>
      <p:sp>
        <p:nvSpPr>
          <p:cNvPr id="9" name="Rectangle 8"/>
          <p:cNvSpPr/>
          <p:nvPr/>
        </p:nvSpPr>
        <p:spPr>
          <a:xfrm>
            <a:off x="4048599" y="2311758"/>
            <a:ext cx="3071538" cy="777227"/>
          </a:xfrm>
          <a:prstGeom prst="rect">
            <a:avLst/>
          </a:prstGeom>
          <a:solidFill>
            <a:srgbClr val="0084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Meeting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48599" y="3596957"/>
            <a:ext cx="3071538" cy="777227"/>
          </a:xfrm>
          <a:prstGeom prst="rect">
            <a:avLst/>
          </a:prstGeom>
          <a:solidFill>
            <a:srgbClr val="0084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Committee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065124" y="4899197"/>
            <a:ext cx="3071538" cy="777227"/>
          </a:xfrm>
          <a:prstGeom prst="rect">
            <a:avLst/>
          </a:prstGeom>
          <a:solidFill>
            <a:srgbClr val="0084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Meeting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05415" y="2311758"/>
            <a:ext cx="2344493" cy="15158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400">
                <a:latin typeface="Arial"/>
                <a:cs typeface="Arial"/>
              </a:rPr>
              <a:t>An issue is raised and an action is voted on at a meeting.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67069" y="2844879"/>
            <a:ext cx="2128623" cy="235508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i="1">
                <a:latin typeface="Arial"/>
                <a:cs typeface="Arial"/>
              </a:rPr>
              <a:t>In between meetings, the committee can discuss an issue that arises and </a:t>
            </a:r>
            <a:br>
              <a:rPr lang="en-US" sz="2200" i="1">
                <a:latin typeface="Arial"/>
                <a:cs typeface="Arial"/>
              </a:rPr>
            </a:br>
            <a:r>
              <a:rPr lang="en-US" sz="2200" i="1">
                <a:latin typeface="Arial"/>
                <a:cs typeface="Arial"/>
              </a:rPr>
              <a:t>an action decided on</a:t>
            </a:r>
            <a:r>
              <a:rPr lang="en-GB" sz="2200" i="1">
                <a:latin typeface="Arial"/>
                <a:cs typeface="Arial"/>
              </a:rPr>
              <a:t>.</a:t>
            </a:r>
            <a:endParaRPr lang="en-US" sz="2200" i="1"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05414" y="4199096"/>
            <a:ext cx="2196253" cy="147732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US" sz="2400">
                <a:latin typeface="Arial"/>
                <a:cs typeface="Arial"/>
              </a:rPr>
              <a:t>The branch usually instructs the committee to take action.</a:t>
            </a:r>
          </a:p>
        </p:txBody>
      </p:sp>
      <p:cxnSp>
        <p:nvCxnSpPr>
          <p:cNvPr id="21" name="Straight Arrow Connector 20"/>
          <p:cNvCxnSpPr>
            <a:cxnSpLocks/>
          </p:cNvCxnSpPr>
          <p:nvPr/>
        </p:nvCxnSpPr>
        <p:spPr>
          <a:xfrm>
            <a:off x="5612993" y="4374184"/>
            <a:ext cx="0" cy="525013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B5C4E13-3DB3-D941-A24E-F40120F4FCA5}"/>
              </a:ext>
            </a:extLst>
          </p:cNvPr>
          <p:cNvCxnSpPr>
            <a:cxnSpLocks/>
          </p:cNvCxnSpPr>
          <p:nvPr/>
        </p:nvCxnSpPr>
        <p:spPr>
          <a:xfrm>
            <a:off x="5600893" y="3088985"/>
            <a:ext cx="0" cy="525013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229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79E12115-4D6B-EC4A-9083-581AC9B9971F}"/>
              </a:ext>
            </a:extLst>
          </p:cNvPr>
          <p:cNvGraphicFramePr/>
          <p:nvPr/>
        </p:nvGraphicFramePr>
        <p:xfrm>
          <a:off x="1176882" y="1997791"/>
          <a:ext cx="5917979" cy="3581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3208" y="127591"/>
            <a:ext cx="8901000" cy="1525110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Branch issues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58F9BA5-5340-FE42-B92A-BA5CF9196C06}"/>
              </a:ext>
            </a:extLst>
          </p:cNvPr>
          <p:cNvGrpSpPr/>
          <p:nvPr/>
        </p:nvGrpSpPr>
        <p:grpSpPr>
          <a:xfrm>
            <a:off x="5421122" y="1454626"/>
            <a:ext cx="2046385" cy="1553379"/>
            <a:chOff x="5746531" y="1536028"/>
            <a:chExt cx="2046385" cy="1553379"/>
          </a:xfrm>
        </p:grpSpPr>
        <p:sp>
          <p:nvSpPr>
            <p:cNvPr id="14" name="Triangle 11">
              <a:extLst>
                <a:ext uri="{FF2B5EF4-FFF2-40B4-BE49-F238E27FC236}">
                  <a16:creationId xmlns:a16="http://schemas.microsoft.com/office/drawing/2014/main" id="{53738F50-B72E-484B-975E-63D3998585B9}"/>
                </a:ext>
              </a:extLst>
            </p:cNvPr>
            <p:cNvSpPr/>
            <p:nvPr/>
          </p:nvSpPr>
          <p:spPr>
            <a:xfrm rot="7060572">
              <a:off x="5798291" y="1789590"/>
              <a:ext cx="998166" cy="1101686"/>
            </a:xfrm>
            <a:custGeom>
              <a:avLst/>
              <a:gdLst>
                <a:gd name="connsiteX0" fmla="*/ 0 w 590542"/>
                <a:gd name="connsiteY0" fmla="*/ 550843 h 550843"/>
                <a:gd name="connsiteX1" fmla="*/ 295271 w 590542"/>
                <a:gd name="connsiteY1" fmla="*/ 0 h 550843"/>
                <a:gd name="connsiteX2" fmla="*/ 590542 w 590542"/>
                <a:gd name="connsiteY2" fmla="*/ 550843 h 550843"/>
                <a:gd name="connsiteX3" fmla="*/ 0 w 590542"/>
                <a:gd name="connsiteY3" fmla="*/ 550843 h 550843"/>
                <a:gd name="connsiteX0" fmla="*/ 0 w 843930"/>
                <a:gd name="connsiteY0" fmla="*/ 154236 h 550843"/>
                <a:gd name="connsiteX1" fmla="*/ 548659 w 843930"/>
                <a:gd name="connsiteY1" fmla="*/ 0 h 550843"/>
                <a:gd name="connsiteX2" fmla="*/ 843930 w 843930"/>
                <a:gd name="connsiteY2" fmla="*/ 550843 h 550843"/>
                <a:gd name="connsiteX3" fmla="*/ 0 w 843930"/>
                <a:gd name="connsiteY3" fmla="*/ 154236 h 550843"/>
                <a:gd name="connsiteX0" fmla="*/ 0 w 843930"/>
                <a:gd name="connsiteY0" fmla="*/ 275421 h 672028"/>
                <a:gd name="connsiteX1" fmla="*/ 471541 w 843930"/>
                <a:gd name="connsiteY1" fmla="*/ 0 h 672028"/>
                <a:gd name="connsiteX2" fmla="*/ 843930 w 843930"/>
                <a:gd name="connsiteY2" fmla="*/ 672028 h 672028"/>
                <a:gd name="connsiteX3" fmla="*/ 0 w 843930"/>
                <a:gd name="connsiteY3" fmla="*/ 275421 h 672028"/>
                <a:gd name="connsiteX0" fmla="*/ 0 w 998166"/>
                <a:gd name="connsiteY0" fmla="*/ 275421 h 1101686"/>
                <a:gd name="connsiteX1" fmla="*/ 471541 w 998166"/>
                <a:gd name="connsiteY1" fmla="*/ 0 h 1101686"/>
                <a:gd name="connsiteX2" fmla="*/ 998166 w 998166"/>
                <a:gd name="connsiteY2" fmla="*/ 1101686 h 1101686"/>
                <a:gd name="connsiteX3" fmla="*/ 0 w 998166"/>
                <a:gd name="connsiteY3" fmla="*/ 275421 h 110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8166" h="1101686">
                  <a:moveTo>
                    <a:pt x="0" y="275421"/>
                  </a:moveTo>
                  <a:lnTo>
                    <a:pt x="471541" y="0"/>
                  </a:lnTo>
                  <a:lnTo>
                    <a:pt x="998166" y="1101686"/>
                  </a:lnTo>
                  <a:lnTo>
                    <a:pt x="0" y="27542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328B009-5016-5A4D-892C-42ACE14A47D9}"/>
                </a:ext>
              </a:extLst>
            </p:cNvPr>
            <p:cNvSpPr/>
            <p:nvPr/>
          </p:nvSpPr>
          <p:spPr>
            <a:xfrm>
              <a:off x="6239537" y="1536028"/>
              <a:ext cx="1553379" cy="15533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latin typeface="Arial" panose="020B0604020202020204" pitchFamily="34" charset="0"/>
                  <a:cs typeface="Arial" panose="020B0604020202020204" pitchFamily="34" charset="0"/>
                </a:rPr>
                <a:t>Problem 1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081F50A-D3E1-9646-BC0C-722DE2C579EF}"/>
              </a:ext>
            </a:extLst>
          </p:cNvPr>
          <p:cNvGrpSpPr/>
          <p:nvPr/>
        </p:nvGrpSpPr>
        <p:grpSpPr>
          <a:xfrm>
            <a:off x="573326" y="2259031"/>
            <a:ext cx="1760855" cy="2078139"/>
            <a:chOff x="1445053" y="2331239"/>
            <a:chExt cx="1760855" cy="2078139"/>
          </a:xfrm>
        </p:grpSpPr>
        <p:sp>
          <p:nvSpPr>
            <p:cNvPr id="12" name="Triangle 11">
              <a:extLst>
                <a:ext uri="{FF2B5EF4-FFF2-40B4-BE49-F238E27FC236}">
                  <a16:creationId xmlns:a16="http://schemas.microsoft.com/office/drawing/2014/main" id="{01F2A737-D673-DB4D-8BC2-8832040156B7}"/>
                </a:ext>
              </a:extLst>
            </p:cNvPr>
            <p:cNvSpPr/>
            <p:nvPr/>
          </p:nvSpPr>
          <p:spPr>
            <a:xfrm>
              <a:off x="2207742" y="3307692"/>
              <a:ext cx="998166" cy="1101686"/>
            </a:xfrm>
            <a:custGeom>
              <a:avLst/>
              <a:gdLst>
                <a:gd name="connsiteX0" fmla="*/ 0 w 590542"/>
                <a:gd name="connsiteY0" fmla="*/ 550843 h 550843"/>
                <a:gd name="connsiteX1" fmla="*/ 295271 w 590542"/>
                <a:gd name="connsiteY1" fmla="*/ 0 h 550843"/>
                <a:gd name="connsiteX2" fmla="*/ 590542 w 590542"/>
                <a:gd name="connsiteY2" fmla="*/ 550843 h 550843"/>
                <a:gd name="connsiteX3" fmla="*/ 0 w 590542"/>
                <a:gd name="connsiteY3" fmla="*/ 550843 h 550843"/>
                <a:gd name="connsiteX0" fmla="*/ 0 w 843930"/>
                <a:gd name="connsiteY0" fmla="*/ 154236 h 550843"/>
                <a:gd name="connsiteX1" fmla="*/ 548659 w 843930"/>
                <a:gd name="connsiteY1" fmla="*/ 0 h 550843"/>
                <a:gd name="connsiteX2" fmla="*/ 843930 w 843930"/>
                <a:gd name="connsiteY2" fmla="*/ 550843 h 550843"/>
                <a:gd name="connsiteX3" fmla="*/ 0 w 843930"/>
                <a:gd name="connsiteY3" fmla="*/ 154236 h 550843"/>
                <a:gd name="connsiteX0" fmla="*/ 0 w 843930"/>
                <a:gd name="connsiteY0" fmla="*/ 275421 h 672028"/>
                <a:gd name="connsiteX1" fmla="*/ 471541 w 843930"/>
                <a:gd name="connsiteY1" fmla="*/ 0 h 672028"/>
                <a:gd name="connsiteX2" fmla="*/ 843930 w 843930"/>
                <a:gd name="connsiteY2" fmla="*/ 672028 h 672028"/>
                <a:gd name="connsiteX3" fmla="*/ 0 w 843930"/>
                <a:gd name="connsiteY3" fmla="*/ 275421 h 672028"/>
                <a:gd name="connsiteX0" fmla="*/ 0 w 998166"/>
                <a:gd name="connsiteY0" fmla="*/ 275421 h 1101686"/>
                <a:gd name="connsiteX1" fmla="*/ 471541 w 998166"/>
                <a:gd name="connsiteY1" fmla="*/ 0 h 1101686"/>
                <a:gd name="connsiteX2" fmla="*/ 998166 w 998166"/>
                <a:gd name="connsiteY2" fmla="*/ 1101686 h 1101686"/>
                <a:gd name="connsiteX3" fmla="*/ 0 w 998166"/>
                <a:gd name="connsiteY3" fmla="*/ 275421 h 110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8166" h="1101686">
                  <a:moveTo>
                    <a:pt x="0" y="275421"/>
                  </a:moveTo>
                  <a:lnTo>
                    <a:pt x="471541" y="0"/>
                  </a:lnTo>
                  <a:lnTo>
                    <a:pt x="998166" y="1101686"/>
                  </a:lnTo>
                  <a:lnTo>
                    <a:pt x="0" y="27542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541CF5E-67BC-4C4A-A56E-B937CF98A0D9}"/>
                </a:ext>
              </a:extLst>
            </p:cNvPr>
            <p:cNvSpPr/>
            <p:nvPr/>
          </p:nvSpPr>
          <p:spPr>
            <a:xfrm>
              <a:off x="1445053" y="2331239"/>
              <a:ext cx="1553379" cy="155337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latin typeface="Arial" panose="020B0604020202020204" pitchFamily="34" charset="0"/>
                  <a:cs typeface="Arial" panose="020B0604020202020204" pitchFamily="34" charset="0"/>
                </a:rPr>
                <a:t>Problem 1 &amp; 2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88FF5E6-93D9-134D-81FF-BD266422133E}"/>
              </a:ext>
            </a:extLst>
          </p:cNvPr>
          <p:cNvGrpSpPr/>
          <p:nvPr/>
        </p:nvGrpSpPr>
        <p:grpSpPr>
          <a:xfrm>
            <a:off x="6369586" y="2828400"/>
            <a:ext cx="2055869" cy="1582214"/>
            <a:chOff x="6918685" y="3737556"/>
            <a:chExt cx="2055869" cy="1582214"/>
          </a:xfrm>
        </p:grpSpPr>
        <p:sp>
          <p:nvSpPr>
            <p:cNvPr id="15" name="Triangle 11">
              <a:extLst>
                <a:ext uri="{FF2B5EF4-FFF2-40B4-BE49-F238E27FC236}">
                  <a16:creationId xmlns:a16="http://schemas.microsoft.com/office/drawing/2014/main" id="{4C3FD583-A20D-5A47-81BF-D987524D9A56}"/>
                </a:ext>
              </a:extLst>
            </p:cNvPr>
            <p:cNvSpPr/>
            <p:nvPr/>
          </p:nvSpPr>
          <p:spPr>
            <a:xfrm rot="5953675">
              <a:off x="6970445" y="4269844"/>
              <a:ext cx="998166" cy="1101686"/>
            </a:xfrm>
            <a:custGeom>
              <a:avLst/>
              <a:gdLst>
                <a:gd name="connsiteX0" fmla="*/ 0 w 590542"/>
                <a:gd name="connsiteY0" fmla="*/ 550843 h 550843"/>
                <a:gd name="connsiteX1" fmla="*/ 295271 w 590542"/>
                <a:gd name="connsiteY1" fmla="*/ 0 h 550843"/>
                <a:gd name="connsiteX2" fmla="*/ 590542 w 590542"/>
                <a:gd name="connsiteY2" fmla="*/ 550843 h 550843"/>
                <a:gd name="connsiteX3" fmla="*/ 0 w 590542"/>
                <a:gd name="connsiteY3" fmla="*/ 550843 h 550843"/>
                <a:gd name="connsiteX0" fmla="*/ 0 w 843930"/>
                <a:gd name="connsiteY0" fmla="*/ 154236 h 550843"/>
                <a:gd name="connsiteX1" fmla="*/ 548659 w 843930"/>
                <a:gd name="connsiteY1" fmla="*/ 0 h 550843"/>
                <a:gd name="connsiteX2" fmla="*/ 843930 w 843930"/>
                <a:gd name="connsiteY2" fmla="*/ 550843 h 550843"/>
                <a:gd name="connsiteX3" fmla="*/ 0 w 843930"/>
                <a:gd name="connsiteY3" fmla="*/ 154236 h 550843"/>
                <a:gd name="connsiteX0" fmla="*/ 0 w 843930"/>
                <a:gd name="connsiteY0" fmla="*/ 275421 h 672028"/>
                <a:gd name="connsiteX1" fmla="*/ 471541 w 843930"/>
                <a:gd name="connsiteY1" fmla="*/ 0 h 672028"/>
                <a:gd name="connsiteX2" fmla="*/ 843930 w 843930"/>
                <a:gd name="connsiteY2" fmla="*/ 672028 h 672028"/>
                <a:gd name="connsiteX3" fmla="*/ 0 w 843930"/>
                <a:gd name="connsiteY3" fmla="*/ 275421 h 672028"/>
                <a:gd name="connsiteX0" fmla="*/ 0 w 998166"/>
                <a:gd name="connsiteY0" fmla="*/ 275421 h 1101686"/>
                <a:gd name="connsiteX1" fmla="*/ 471541 w 998166"/>
                <a:gd name="connsiteY1" fmla="*/ 0 h 1101686"/>
                <a:gd name="connsiteX2" fmla="*/ 998166 w 998166"/>
                <a:gd name="connsiteY2" fmla="*/ 1101686 h 1101686"/>
                <a:gd name="connsiteX3" fmla="*/ 0 w 998166"/>
                <a:gd name="connsiteY3" fmla="*/ 275421 h 110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8166" h="1101686">
                  <a:moveTo>
                    <a:pt x="0" y="275421"/>
                  </a:moveTo>
                  <a:lnTo>
                    <a:pt x="471541" y="0"/>
                  </a:lnTo>
                  <a:lnTo>
                    <a:pt x="998166" y="1101686"/>
                  </a:lnTo>
                  <a:lnTo>
                    <a:pt x="0" y="2754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CCB161E-A2DC-064D-AA65-7D01620E619E}"/>
                </a:ext>
              </a:extLst>
            </p:cNvPr>
            <p:cNvSpPr/>
            <p:nvPr/>
          </p:nvSpPr>
          <p:spPr>
            <a:xfrm>
              <a:off x="7421175" y="3737556"/>
              <a:ext cx="1553379" cy="15533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latin typeface="Arial" panose="020B0604020202020204" pitchFamily="34" charset="0"/>
                  <a:cs typeface="Arial" panose="020B0604020202020204" pitchFamily="34" charset="0"/>
                </a:rPr>
                <a:t>Problem 1 &amp; 3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8F74704-B2A5-4E74-A3F4-C3C76B7CB304}"/>
              </a:ext>
            </a:extLst>
          </p:cNvPr>
          <p:cNvSpPr txBox="1"/>
          <p:nvPr/>
        </p:nvSpPr>
        <p:spPr>
          <a:xfrm>
            <a:off x="573326" y="5323789"/>
            <a:ext cx="7520242" cy="116191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400" b="1">
                <a:latin typeface="Arial"/>
                <a:cs typeface="Arial"/>
              </a:rPr>
              <a:t>Which issue should the branch try to address first?</a:t>
            </a:r>
          </a:p>
          <a:p>
            <a:r>
              <a:rPr lang="en-US" sz="2400" b="1">
                <a:latin typeface="Arial"/>
                <a:cs typeface="Arial"/>
              </a:rPr>
              <a:t>Can you set up a working group to tackle each problem?</a:t>
            </a:r>
          </a:p>
        </p:txBody>
      </p:sp>
    </p:spTree>
    <p:extLst>
      <p:ext uri="{BB962C8B-B14F-4D97-AF65-F5344CB8AC3E}">
        <p14:creationId xmlns:p14="http://schemas.microsoft.com/office/powerpoint/2010/main" val="1932150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2240" y="-11410"/>
            <a:ext cx="10423389" cy="1139970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 Division 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698517437"/>
              </p:ext>
            </p:extLst>
          </p:nvPr>
        </p:nvGraphicFramePr>
        <p:xfrm>
          <a:off x="1601584" y="1805340"/>
          <a:ext cx="8742624" cy="4202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8818" y="5621704"/>
            <a:ext cx="73256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>
                <a:latin typeface="Arial"/>
                <a:cs typeface="Arial"/>
              </a:rPr>
              <a:t>These can have reps on negotiation committees such as for UK theatres/</a:t>
            </a:r>
            <a:r>
              <a:rPr lang="en-US" sz="2400" u="sng" err="1">
                <a:latin typeface="Arial"/>
                <a:cs typeface="Arial"/>
              </a:rPr>
              <a:t>Bectu</a:t>
            </a:r>
            <a:r>
              <a:rPr lang="en-US" sz="2400" u="sng">
                <a:latin typeface="Arial"/>
                <a:cs typeface="Arial"/>
              </a:rPr>
              <a:t> agreement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430511" y="1591749"/>
            <a:ext cx="2940243" cy="427181"/>
          </a:xfrm>
          <a:prstGeom prst="rect">
            <a:avLst/>
          </a:prstGeom>
          <a:solidFill>
            <a:srgbClr val="008476"/>
          </a:solidFill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Chair</a:t>
            </a:r>
          </a:p>
        </p:txBody>
      </p:sp>
      <p:sp>
        <p:nvSpPr>
          <p:cNvPr id="6" name="Rectangle 5"/>
          <p:cNvSpPr/>
          <p:nvPr/>
        </p:nvSpPr>
        <p:spPr>
          <a:xfrm>
            <a:off x="430511" y="2251370"/>
            <a:ext cx="2940243" cy="427181"/>
          </a:xfrm>
          <a:prstGeom prst="rect">
            <a:avLst/>
          </a:prstGeom>
          <a:solidFill>
            <a:srgbClr val="008476"/>
          </a:solidFill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Secretary</a:t>
            </a:r>
          </a:p>
        </p:txBody>
      </p:sp>
      <p:sp>
        <p:nvSpPr>
          <p:cNvPr id="7" name="Rectangle 6"/>
          <p:cNvSpPr/>
          <p:nvPr/>
        </p:nvSpPr>
        <p:spPr>
          <a:xfrm>
            <a:off x="430511" y="2957952"/>
            <a:ext cx="2940243" cy="427181"/>
          </a:xfrm>
          <a:prstGeom prst="rect">
            <a:avLst/>
          </a:prstGeom>
          <a:solidFill>
            <a:srgbClr val="008476"/>
          </a:solidFill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Committee</a:t>
            </a:r>
          </a:p>
        </p:txBody>
      </p:sp>
    </p:spTree>
    <p:extLst>
      <p:ext uri="{BB962C8B-B14F-4D97-AF65-F5344CB8AC3E}">
        <p14:creationId xmlns:p14="http://schemas.microsoft.com/office/powerpoint/2010/main" val="3481637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4143" y="266137"/>
            <a:ext cx="8086987" cy="1139970"/>
          </a:xfrm>
        </p:spPr>
        <p:txBody>
          <a:bodyPr/>
          <a:lstStyle/>
          <a:p>
            <a:r>
              <a:rPr lang="en-US" err="1">
                <a:latin typeface="Arial"/>
                <a:cs typeface="Arial"/>
              </a:rPr>
              <a:t>Bectu</a:t>
            </a:r>
            <a:r>
              <a:rPr lang="en-US">
                <a:latin typeface="Arial"/>
                <a:cs typeface="Arial"/>
              </a:rPr>
              <a:t> sector 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22565577"/>
              </p:ext>
            </p:extLst>
          </p:nvPr>
        </p:nvGraphicFramePr>
        <p:xfrm>
          <a:off x="1677085" y="1313389"/>
          <a:ext cx="10134614" cy="5062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430511" y="1591749"/>
            <a:ext cx="2940243" cy="427181"/>
          </a:xfrm>
          <a:prstGeom prst="rect">
            <a:avLst/>
          </a:prstGeom>
          <a:solidFill>
            <a:srgbClr val="008476"/>
          </a:solidFill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President/Chair</a:t>
            </a:r>
          </a:p>
        </p:txBody>
      </p:sp>
      <p:sp>
        <p:nvSpPr>
          <p:cNvPr id="6" name="Rectangle 5"/>
          <p:cNvSpPr/>
          <p:nvPr/>
        </p:nvSpPr>
        <p:spPr>
          <a:xfrm>
            <a:off x="430511" y="2251370"/>
            <a:ext cx="2940243" cy="427181"/>
          </a:xfrm>
          <a:prstGeom prst="rect">
            <a:avLst/>
          </a:prstGeom>
          <a:solidFill>
            <a:srgbClr val="008476"/>
          </a:solidFill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Secretary</a:t>
            </a:r>
          </a:p>
        </p:txBody>
      </p:sp>
      <p:sp>
        <p:nvSpPr>
          <p:cNvPr id="7" name="Rectangle 6"/>
          <p:cNvSpPr/>
          <p:nvPr/>
        </p:nvSpPr>
        <p:spPr>
          <a:xfrm>
            <a:off x="430511" y="2957952"/>
            <a:ext cx="2940243" cy="427181"/>
          </a:xfrm>
          <a:prstGeom prst="rect">
            <a:avLst/>
          </a:prstGeom>
          <a:solidFill>
            <a:srgbClr val="008476"/>
          </a:solidFill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Committee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C35211-C0B3-430B-B3D8-91AD2CDBE50B}"/>
              </a:ext>
            </a:extLst>
          </p:cNvPr>
          <p:cNvSpPr txBox="1"/>
          <p:nvPr/>
        </p:nvSpPr>
        <p:spPr>
          <a:xfrm>
            <a:off x="573326" y="5808423"/>
            <a:ext cx="7520242" cy="85398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en-US" sz="2400" b="1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2907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179" y="595156"/>
            <a:ext cx="7597033" cy="784612"/>
          </a:xfrm>
        </p:spPr>
        <p:txBody>
          <a:bodyPr>
            <a:noAutofit/>
          </a:bodyPr>
          <a:lstStyle/>
          <a:p>
            <a:r>
              <a:rPr lang="en-US" sz="5400"/>
              <a:t>Branch support</a:t>
            </a:r>
          </a:p>
        </p:txBody>
      </p:sp>
      <p:sp>
        <p:nvSpPr>
          <p:cNvPr id="5" name="Rectangle 4"/>
          <p:cNvSpPr/>
          <p:nvPr/>
        </p:nvSpPr>
        <p:spPr>
          <a:xfrm>
            <a:off x="6531429" y="3406835"/>
            <a:ext cx="2126807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b="1">
                <a:latin typeface="Arial"/>
                <a:cs typeface="Arial"/>
              </a:rPr>
              <a:t>As part of your action plan find out who is your branch negotiation officer and </a:t>
            </a:r>
            <a:r>
              <a:rPr lang="en-US" b="1" err="1">
                <a:latin typeface="Arial"/>
                <a:cs typeface="Arial"/>
              </a:rPr>
              <a:t>organiser</a:t>
            </a:r>
            <a:r>
              <a:rPr lang="en-US" b="1">
                <a:latin typeface="Arial"/>
                <a:cs typeface="Arial"/>
              </a:rPr>
              <a:t>.</a:t>
            </a:r>
            <a:endParaRPr lang="en-US" b="1"/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FC148D19-D076-CE37-2BE9-CF6007B4AC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421918"/>
              </p:ext>
            </p:extLst>
          </p:nvPr>
        </p:nvGraphicFramePr>
        <p:xfrm>
          <a:off x="514293" y="1840407"/>
          <a:ext cx="5146279" cy="451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12802630"/>
      </p:ext>
    </p:extLst>
  </p:cSld>
  <p:clrMapOvr>
    <a:masterClrMapping/>
  </p:clrMapOvr>
</p:sld>
</file>

<file path=ppt/theme/theme1.xml><?xml version="1.0" encoding="utf-8"?>
<a:theme xmlns:a="http://schemas.openxmlformats.org/drawingml/2006/main" name="2019-01389-Template-Bectu-Powerpoint-template-Version-12-09-2019 (1)">
  <a:themeElements>
    <a:clrScheme name="Bectu-2019">
      <a:dk1>
        <a:srgbClr val="000000"/>
      </a:dk1>
      <a:lt1>
        <a:srgbClr val="FFFFFF"/>
      </a:lt1>
      <a:dk2>
        <a:srgbClr val="000000"/>
      </a:dk2>
      <a:lt2>
        <a:srgbClr val="EBEBEB"/>
      </a:lt2>
      <a:accent1>
        <a:srgbClr val="D20071"/>
      </a:accent1>
      <a:accent2>
        <a:srgbClr val="F1861C"/>
      </a:accent2>
      <a:accent3>
        <a:srgbClr val="FFCD00"/>
      </a:accent3>
      <a:accent4>
        <a:srgbClr val="078375"/>
      </a:accent4>
      <a:accent5>
        <a:srgbClr val="009D66"/>
      </a:accent5>
      <a:accent6>
        <a:srgbClr val="F299C1"/>
      </a:accent6>
      <a:hlink>
        <a:srgbClr val="D20071"/>
      </a:hlink>
      <a:folHlink>
        <a:srgbClr val="D2007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ctu-PPT-2019" id="{BE9FB4FB-E140-AC4E-97D7-0A2B76523230}" vid="{675F4767-DE59-F544-9977-6D44F549D0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D7AC766A08B146B6390D5D437781FB" ma:contentTypeVersion="19" ma:contentTypeDescription="Create a new document." ma:contentTypeScope="" ma:versionID="9ee50a468a1df45cb04c4cf7cf53f91b">
  <xsd:schema xmlns:xsd="http://www.w3.org/2001/XMLSchema" xmlns:xs="http://www.w3.org/2001/XMLSchema" xmlns:p="http://schemas.microsoft.com/office/2006/metadata/properties" xmlns:ns2="0ecf5486-e989-4379-bfee-e9488933998c" xmlns:ns3="95c4e850-32b5-4d18-96f2-9b7a5c16f8c4" targetNamespace="http://schemas.microsoft.com/office/2006/metadata/properties" ma:root="true" ma:fieldsID="0682d65b56c2810fb0605dcc6fee6b1a" ns2:_="" ns3:_="">
    <xsd:import namespace="0ecf5486-e989-4379-bfee-e9488933998c"/>
    <xsd:import namespace="95c4e850-32b5-4d18-96f2-9b7a5c16f8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BillingMetadata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cf5486-e989-4379-bfee-e948893399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ddb10955-4951-4066-b3c1-96eb136e60e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6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c4e850-32b5-4d18-96f2-9b7a5c16f8c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88009270-4462-4200-a448-d84ec13952d8}" ma:internalName="TaxCatchAll" ma:showField="CatchAllData" ma:web="95c4e850-32b5-4d18-96f2-9b7a5c16f8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ecf5486-e989-4379-bfee-e9488933998c">
      <Terms xmlns="http://schemas.microsoft.com/office/infopath/2007/PartnerControls"/>
    </lcf76f155ced4ddcb4097134ff3c332f>
    <TaxCatchAll xmlns="95c4e850-32b5-4d18-96f2-9b7a5c16f8c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9E26078-C307-4A8B-8A3C-977861240A0B}"/>
</file>

<file path=customXml/itemProps2.xml><?xml version="1.0" encoding="utf-8"?>
<ds:datastoreItem xmlns:ds="http://schemas.openxmlformats.org/officeDocument/2006/customXml" ds:itemID="{AA451051-6F4A-4C5C-91B2-F87144BFE12D}">
  <ds:schemaRefs>
    <ds:schemaRef ds:uri="95c4e850-32b5-4d18-96f2-9b7a5c16f8c4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0ecf5486-e989-4379-bfee-e9488933998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EE2FB01-A34C-4389-A775-634D49B9DFC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2019-01389-Template-Bectu-Powerpoint-template-Version-12-09-2019 (1)</Template>
  <TotalTime>0</TotalTime>
  <Words>2794</Words>
  <Application>Microsoft Office PowerPoint</Application>
  <PresentationFormat>Widescreen</PresentationFormat>
  <Paragraphs>272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Wingdings 3</vt:lpstr>
      <vt:lpstr>2019-01389-Template-Bectu-Powerpoint-template-Version-12-09-2019 (1)</vt:lpstr>
      <vt:lpstr>A branch </vt:lpstr>
      <vt:lpstr>Why does it matter what branch you are in?</vt:lpstr>
      <vt:lpstr>What happens when a new member joins Prospect?</vt:lpstr>
      <vt:lpstr>A branch </vt:lpstr>
      <vt:lpstr>How is a branch democratic?</vt:lpstr>
      <vt:lpstr>Branch issues</vt:lpstr>
      <vt:lpstr> Division </vt:lpstr>
      <vt:lpstr>Bectu sector </vt:lpstr>
      <vt:lpstr>Branch support</vt:lpstr>
      <vt:lpstr>Prospect structure</vt:lpstr>
      <vt:lpstr>The role of a rep</vt:lpstr>
      <vt:lpstr>Activity E: What do union reps do?</vt:lpstr>
      <vt:lpstr>Different types of reps</vt:lpstr>
      <vt:lpstr>The expected values and behaviour of reps</vt:lpstr>
      <vt:lpstr>Code of practice for Prospect/Bectu reps</vt:lpstr>
      <vt:lpstr>Code of practice for Prospect/Bectu reps </vt:lpstr>
      <vt:lpstr>The branch and its data</vt:lpstr>
      <vt:lpstr>GDPR – things to remember</vt:lpstr>
      <vt:lpstr>GDPR – Don’t</vt:lpstr>
      <vt:lpstr>Knowledge Hub</vt:lpstr>
      <vt:lpstr>Movement</vt:lpstr>
      <vt:lpstr>Action plan so far…</vt:lpstr>
      <vt:lpstr>Activity K: How well organised is your workplace?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Kathryn Sharratt;martinroberts@theambassadors.com</dc:creator>
  <cp:lastModifiedBy>Abbie Jenkinson</cp:lastModifiedBy>
  <cp:revision>5</cp:revision>
  <cp:lastPrinted>2019-08-27T12:20:31Z</cp:lastPrinted>
  <dcterms:created xsi:type="dcterms:W3CDTF">2019-10-02T11:32:19Z</dcterms:created>
  <dcterms:modified xsi:type="dcterms:W3CDTF">2026-01-15T08:29:11Z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0x010100D8D7AC766A08B146B6390D5D437781FB</vt:lpwstr>
  </property>
  <property fmtid="{D5CDD505-2E9C-101B-9397-08002B2CF9AE}" pid="3" name="MediaServiceImageTags">
    <vt:lpwstr/>
  </property>
</Properties>
</file>