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6"/>
  </p:notesMasterIdLst>
  <p:handoutMasterIdLst>
    <p:handoutMasterId r:id="rId7"/>
  </p:handoutMasterIdLst>
  <p:sldIdLst>
    <p:sldId id="583" r:id="rId5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76"/>
    <a:srgbClr val="FEC86E"/>
    <a:srgbClr val="FBD603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67963" autoAdjust="0"/>
  </p:normalViewPr>
  <p:slideViewPr>
    <p:cSldViewPr snapToGrid="0" snapToObjects="1">
      <p:cViewPr varScale="1">
        <p:scale>
          <a:sx n="156" d="100"/>
          <a:sy n="156" d="100"/>
        </p:scale>
        <p:origin x="52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45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0380D-5D71-494F-9C94-845C4E5728D8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8B618-9C59-9541-B0FE-1F291D03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4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teams where no polls are set up – use these links/QR codes for the evaluations &amp; EDI</a:t>
            </a:r>
          </a:p>
          <a:p>
            <a:endParaRPr lang="en-GB" dirty="0"/>
          </a:p>
          <a:p>
            <a:r>
              <a:rPr lang="en-GB" dirty="0"/>
              <a:t>If reps click on the link and then they’ll get the option to open the link and this will take </a:t>
            </a:r>
            <a:r>
              <a:rPr lang="en-GB"/>
              <a:t>them through to the form.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6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9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83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To change the image format slide background</a:t>
            </a:r>
          </a:p>
        </p:txBody>
      </p:sp>
    </p:spTree>
    <p:extLst>
      <p:ext uri="{BB962C8B-B14F-4D97-AF65-F5344CB8AC3E}">
        <p14:creationId xmlns:p14="http://schemas.microsoft.com/office/powerpoint/2010/main" val="69719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image format slide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642443"/>
            <a:ext cx="1805116" cy="90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5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5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8" y="0"/>
            <a:ext cx="50642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10" y="642443"/>
            <a:ext cx="1811215" cy="9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6" cy="907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019397-2FC1-8F46-AC74-AF252D9DC581}"/>
              </a:ext>
            </a:extLst>
          </p:cNvPr>
          <p:cNvSpPr/>
          <p:nvPr userDrawn="1"/>
        </p:nvSpPr>
        <p:spPr>
          <a:xfrm>
            <a:off x="1475515" y="6387509"/>
            <a:ext cx="15709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fld id="{208D2F72-625E-9440-AB36-FB495C4B637D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5FCnzqRaMj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forms.office.com/e/ZQmRFJYa6i?origin=lpr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0164-9D24-B8A5-362B-67D2794D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523" y="1690487"/>
            <a:ext cx="6661869" cy="1141406"/>
          </a:xfrm>
        </p:spPr>
        <p:txBody>
          <a:bodyPr>
            <a:normAutofit fontScale="90000"/>
          </a:bodyPr>
          <a:lstStyle/>
          <a:p>
            <a:r>
              <a:rPr lang="en-GB" dirty="0"/>
              <a:t>Evaluation &amp; EDI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0E8AA-DD17-1F0F-6E12-61DE0342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865" y="3101314"/>
            <a:ext cx="7760988" cy="313913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hlinkClick r:id="rId3"/>
              </a:rPr>
              <a:t>https://forms.office.com/e/5FCnzqRaMj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4"/>
              </a:rPr>
              <a:t>https://forms.office.com/e/</a:t>
            </a:r>
            <a:br>
              <a:rPr lang="en-GB" sz="2400" dirty="0">
                <a:hlinkClick r:id="rId4"/>
              </a:rPr>
            </a:br>
            <a:r>
              <a:rPr lang="en-GB" sz="2400" dirty="0">
                <a:hlinkClick r:id="rId4"/>
              </a:rPr>
              <a:t>ZQmRFJYa6i?origin=lprLink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0D4E2-A857-2D86-6645-9E52BB99D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523" y="2538874"/>
            <a:ext cx="1482527" cy="1487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1E2C5F-7DAD-27C0-5DD2-F98FD7B0E8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75522" y="4276229"/>
            <a:ext cx="1482527" cy="14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00601"/>
      </p:ext>
    </p:extLst>
  </p:cSld>
  <p:clrMapOvr>
    <a:masterClrMapping/>
  </p:clrMapOvr>
</p:sld>
</file>

<file path=ppt/theme/theme1.xml><?xml version="1.0" encoding="utf-8"?>
<a:theme xmlns:a="http://schemas.openxmlformats.org/drawingml/2006/main" name="Prospect-Bectu-theme">
  <a:themeElements>
    <a:clrScheme name="Prospect-Bectu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spect-Bectu-theme" id="{2EFA9355-B15C-5640-A932-24E9B7F024C7}" vid="{93BF297F-3784-2A40-9215-0E44D9E68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cf5486-e989-4379-bfee-e9488933998c">
      <Terms xmlns="http://schemas.microsoft.com/office/infopath/2007/PartnerControls"/>
    </lcf76f155ced4ddcb4097134ff3c332f>
    <TaxCatchAll xmlns="95c4e850-32b5-4d18-96f2-9b7a5c16f8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7AC766A08B146B6390D5D437781FB" ma:contentTypeVersion="17" ma:contentTypeDescription="Create a new document." ma:contentTypeScope="" ma:versionID="24fe558849793e662d7d7eebf1b75702">
  <xsd:schema xmlns:xsd="http://www.w3.org/2001/XMLSchema" xmlns:xs="http://www.w3.org/2001/XMLSchema" xmlns:p="http://schemas.microsoft.com/office/2006/metadata/properties" xmlns:ns2="0ecf5486-e989-4379-bfee-e9488933998c" xmlns:ns3="95c4e850-32b5-4d18-96f2-9b7a5c16f8c4" targetNamespace="http://schemas.microsoft.com/office/2006/metadata/properties" ma:root="true" ma:fieldsID="ca56c0d6492fceb5f6329b408abb0655" ns2:_="" ns3:_="">
    <xsd:import namespace="0ecf5486-e989-4379-bfee-e9488933998c"/>
    <xsd:import namespace="95c4e850-32b5-4d18-96f2-9b7a5c16f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f5486-e989-4379-bfee-e94889339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db10955-4951-4066-b3c1-96eb136e60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4e850-32b5-4d18-96f2-9b7a5c16f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8009270-4462-4200-a448-d84ec13952d8}" ma:internalName="TaxCatchAll" ma:showField="CatchAllData" ma:web="95c4e850-32b5-4d18-96f2-9b7a5c16f8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AB2944-E161-4ECC-B104-EE24E00C4CFA}">
  <ds:schemaRefs>
    <ds:schemaRef ds:uri="http://schemas.microsoft.com/office/2006/metadata/properties"/>
    <ds:schemaRef ds:uri="http://schemas.microsoft.com/office/infopath/2007/PartnerControls"/>
    <ds:schemaRef ds:uri="0ecf5486-e989-4379-bfee-e9488933998c"/>
    <ds:schemaRef ds:uri="95c4e850-32b5-4d18-96f2-9b7a5c16f8c4"/>
  </ds:schemaRefs>
</ds:datastoreItem>
</file>

<file path=customXml/itemProps2.xml><?xml version="1.0" encoding="utf-8"?>
<ds:datastoreItem xmlns:ds="http://schemas.openxmlformats.org/officeDocument/2006/customXml" ds:itemID="{87988514-72EC-4E1B-995F-BE6162227C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059189-7525-4406-94C5-68A944379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f5486-e989-4379-bfee-e9488933998c"/>
    <ds:schemaRef ds:uri="95c4e850-32b5-4d18-96f2-9b7a5c16f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2019-01388-Template-Prospect-Powerpoint-template-Version-12-09-2019</Template>
  <TotalTime>7502</TotalTime>
  <Words>78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 3</vt:lpstr>
      <vt:lpstr>Prospect-Bectu-theme</vt:lpstr>
      <vt:lpstr>Evaluation &amp; EDI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Sharratt</dc:creator>
  <cp:lastModifiedBy>Simon Crosby</cp:lastModifiedBy>
  <cp:revision>116</cp:revision>
  <cp:lastPrinted>2020-02-04T12:16:45Z</cp:lastPrinted>
  <dcterms:created xsi:type="dcterms:W3CDTF">2019-10-02T11:31:35Z</dcterms:created>
  <dcterms:modified xsi:type="dcterms:W3CDTF">2025-04-17T14:33:10Z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687300961</vt:i4>
  </property>
  <property fmtid="{D5CDD505-2E9C-101B-9397-08002B2CF9AE}" pid="3" name="_NewReviewCycle">
    <vt:lpwstr/>
  </property>
  <property fmtid="{D5CDD505-2E9C-101B-9397-08002B2CF9AE}" pid="4" name="_EmailSubject">
    <vt:lpwstr>New materials</vt:lpwstr>
  </property>
  <property fmtid="{D5CDD505-2E9C-101B-9397-08002B2CF9AE}" pid="5" name="_AuthorEmail">
    <vt:lpwstr>Kathryn.Sharratt@prospect.org.uk</vt:lpwstr>
  </property>
  <property fmtid="{D5CDD505-2E9C-101B-9397-08002B2CF9AE}" pid="6" name="_AuthorEmailDisplayName">
    <vt:lpwstr>Kathryn Sharratt</vt:lpwstr>
  </property>
  <property fmtid="{D5CDD505-2E9C-101B-9397-08002B2CF9AE}" pid="7" name="_PreviousAdHocReviewCycleID">
    <vt:i4>1607220354</vt:i4>
  </property>
  <property fmtid="{D5CDD505-2E9C-101B-9397-08002B2CF9AE}" pid="8" name="ContentTypeId">
    <vt:lpwstr>0x010100D8D7AC766A08B146B6390D5D437781FB</vt:lpwstr>
  </property>
</Properties>
</file>