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0" r:id="rId4"/>
  </p:sldMasterIdLst>
  <p:notesMasterIdLst>
    <p:notesMasterId r:id="rId6"/>
  </p:notesMasterIdLst>
  <p:handoutMasterIdLst>
    <p:handoutMasterId r:id="rId7"/>
  </p:handoutMasterIdLst>
  <p:sldIdLst>
    <p:sldId id="583" r:id="rId5"/>
  </p:sldIdLst>
  <p:sldSz cx="12192000" cy="6858000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476"/>
    <a:srgbClr val="FEC86E"/>
    <a:srgbClr val="FBD603"/>
    <a:srgbClr val="2829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71" autoAdjust="0"/>
    <p:restoredTop sz="67963" autoAdjust="0"/>
  </p:normalViewPr>
  <p:slideViewPr>
    <p:cSldViewPr snapToGrid="0" snapToObjects="1">
      <p:cViewPr varScale="1">
        <p:scale>
          <a:sx n="101" d="100"/>
          <a:sy n="101" d="100"/>
        </p:scale>
        <p:origin x="68" y="7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10" d="100"/>
        <a:sy n="11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88" d="100"/>
          <a:sy n="88" d="100"/>
        </p:scale>
        <p:origin x="45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F0380D-5D71-494F-9C94-845C4E5728D8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D8B618-9C59-9541-B0FE-1F291D0365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6423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5DE61-124E-0F40-8D2D-41EDA1E0CEE2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6B0746-24FF-0B4F-A25A-E2B460B25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622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On teams where no polls are set up – use these links/QR codes for the evaluations &amp; EDI</a:t>
            </a:r>
          </a:p>
          <a:p>
            <a:endParaRPr lang="en-GB" dirty="0"/>
          </a:p>
          <a:p>
            <a:r>
              <a:rPr lang="en-GB" dirty="0"/>
              <a:t>If reps click on the link and then they’ll get the option to open the link and this will take </a:t>
            </a:r>
            <a:r>
              <a:rPr lang="en-GB"/>
              <a:t>them through to the form.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6B0746-24FF-0B4F-A25A-E2B460B25A5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065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84316" y="1336431"/>
            <a:ext cx="7463608" cy="2097157"/>
          </a:xfrm>
        </p:spPr>
        <p:txBody>
          <a:bodyPr lIns="0" tIns="0" rIns="0" bIns="0" anchor="b">
            <a:noAutofit/>
          </a:bodyPr>
          <a:lstStyle>
            <a:lvl1pPr algn="l">
              <a:defRPr sz="5400">
                <a:solidFill>
                  <a:srgbClr val="28292B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4316" y="3602174"/>
            <a:ext cx="7463608" cy="1589999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2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3494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523" y="894271"/>
            <a:ext cx="7760988" cy="1653210"/>
          </a:xfrm>
        </p:spPr>
        <p:txBody>
          <a:bodyPr anchor="b" anchorCtr="0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475524" y="2831893"/>
            <a:ext cx="7760988" cy="3139136"/>
          </a:xfrm>
        </p:spPr>
        <p:txBody>
          <a:bodyPr/>
          <a:lstStyle>
            <a:lvl1pPr>
              <a:buClr>
                <a:srgbClr val="FBD603"/>
              </a:buClr>
              <a:buSzPct val="100000"/>
              <a:defRPr/>
            </a:lvl1pPr>
            <a:lvl2pPr>
              <a:buClr>
                <a:srgbClr val="FBD603"/>
              </a:buClr>
              <a:buSzPct val="100000"/>
              <a:defRPr/>
            </a:lvl2pPr>
            <a:lvl3pPr>
              <a:buClr>
                <a:srgbClr val="FBD603"/>
              </a:buClr>
              <a:buSzPct val="100000"/>
              <a:defRPr/>
            </a:lvl3pPr>
            <a:lvl4pPr>
              <a:buClr>
                <a:srgbClr val="FBD603"/>
              </a:buClr>
              <a:buSzPct val="100000"/>
              <a:defRPr/>
            </a:lvl4pPr>
            <a:lvl5pPr>
              <a:buClr>
                <a:srgbClr val="FBD603"/>
              </a:buClr>
              <a:buSzPct val="100000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4836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475523" y="1"/>
            <a:ext cx="6041900" cy="6858000"/>
          </a:xfrm>
        </p:spPr>
        <p:txBody>
          <a:bodyPr anchor="ctr" anchorCtr="0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To change the image format slide background</a:t>
            </a:r>
          </a:p>
        </p:txBody>
      </p:sp>
    </p:spTree>
    <p:extLst>
      <p:ext uri="{BB962C8B-B14F-4D97-AF65-F5344CB8AC3E}">
        <p14:creationId xmlns:p14="http://schemas.microsoft.com/office/powerpoint/2010/main" val="697198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475523" y="1"/>
            <a:ext cx="6428762" cy="6858000"/>
          </a:xfrm>
        </p:spPr>
        <p:txBody>
          <a:bodyPr anchor="ctr" anchorCtr="0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To change the image format slide background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759" y="642443"/>
            <a:ext cx="1805116" cy="9071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8366" y="642443"/>
            <a:ext cx="1811215" cy="907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957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748" y="0"/>
            <a:ext cx="5064252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5515" y="1078904"/>
            <a:ext cx="7264031" cy="1468101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5515" y="2832652"/>
            <a:ext cx="7264031" cy="32692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8710" y="642443"/>
            <a:ext cx="1811215" cy="9071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8366" y="642443"/>
            <a:ext cx="1811216" cy="90714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3019397-2FC1-8F46-AC74-AF252D9DC581}"/>
              </a:ext>
            </a:extLst>
          </p:cNvPr>
          <p:cNvSpPr/>
          <p:nvPr userDrawn="1"/>
        </p:nvSpPr>
        <p:spPr>
          <a:xfrm>
            <a:off x="1475515" y="6387509"/>
            <a:ext cx="157094" cy="1538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l"/>
            <a:fld id="{208D2F72-625E-9440-AB36-FB495C4B637D}" type="slidenum">
              <a:rPr lang="en-US" sz="1000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68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i="0" kern="1200">
          <a:solidFill>
            <a:srgbClr val="28292B"/>
          </a:solidFill>
          <a:latin typeface="Arial" charset="0"/>
          <a:ea typeface="Arial" charset="0"/>
          <a:cs typeface="Arial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rgbClr val="FBD603"/>
        </a:buClr>
        <a:buSzPct val="100000"/>
        <a:buFont typeface="Arial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Arial" charset="0"/>
          <a:cs typeface="Arial" charset="0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rgbClr val="FBD603"/>
        </a:buClr>
        <a:buSzPct val="100000"/>
        <a:buFont typeface="Arial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Arial" charset="0"/>
          <a:cs typeface="Arial" charset="0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rgbClr val="FBD603"/>
        </a:buClr>
        <a:buSzPct val="100000"/>
        <a:buFont typeface="Arial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Arial" charset="0"/>
          <a:cs typeface="Arial" charset="0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rgbClr val="FBD603"/>
        </a:buClr>
        <a:buSzPct val="100000"/>
        <a:buFont typeface="Arial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Arial" charset="0"/>
          <a:cs typeface="Arial" charset="0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rgbClr val="FBD603"/>
        </a:buClr>
        <a:buSzPct val="100000"/>
        <a:buFont typeface="Arial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Arial" charset="0"/>
          <a:cs typeface="Arial" charset="0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office.com/Pages/DesignPageV2.aspx?origin=NeoPortalPage&amp;subpage=design&amp;id=2Lp1HutZxU6auEMHxZPIgSj7p-55FjtDt8iNmzUwKNxUNFUzV0s2MzM3OExHR0lRUFBBMTdJV1BHSi4u&amp;analysis=fals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D0164-9D24-B8A5-362B-67D2794D9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228" y="1242746"/>
            <a:ext cx="6661869" cy="1141406"/>
          </a:xfrm>
        </p:spPr>
        <p:txBody>
          <a:bodyPr>
            <a:normAutofit fontScale="90000"/>
          </a:bodyPr>
          <a:lstStyle/>
          <a:p>
            <a:r>
              <a:rPr lang="en-GB" dirty="0"/>
              <a:t>Evaluation</a:t>
            </a:r>
            <a:br>
              <a:rPr lang="en-GB" dirty="0"/>
            </a:b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7B4C42-34D5-20A2-83DA-2AE80D630C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9228" y="2541808"/>
            <a:ext cx="7760988" cy="3139136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hlinkClick r:id="rId3"/>
              </a:rPr>
              <a:t>Evaluation form 2026 </a:t>
            </a:r>
            <a:r>
              <a:rPr lang="en-GB" dirty="0"/>
              <a:t> </a:t>
            </a:r>
          </a:p>
          <a:p>
            <a:endParaRPr lang="en-GB" dirty="0"/>
          </a:p>
        </p:txBody>
      </p:sp>
      <p:pic>
        <p:nvPicPr>
          <p:cNvPr id="8" name="Picture 4" descr="QR code">
            <a:extLst>
              <a:ext uri="{FF2B5EF4-FFF2-40B4-BE49-F238E27FC236}">
                <a16:creationId xmlns:a16="http://schemas.microsoft.com/office/drawing/2014/main" id="{08783343-5DE4-C311-C92C-4834225C8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3879" y="2991701"/>
            <a:ext cx="1664368" cy="1664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8300601"/>
      </p:ext>
    </p:extLst>
  </p:cSld>
  <p:clrMapOvr>
    <a:masterClrMapping/>
  </p:clrMapOvr>
</p:sld>
</file>

<file path=ppt/theme/theme1.xml><?xml version="1.0" encoding="utf-8"?>
<a:theme xmlns:a="http://schemas.openxmlformats.org/drawingml/2006/main" name="Prospect-Bectu-theme">
  <a:themeElements>
    <a:clrScheme name="Prospect-Bectu">
      <a:dk1>
        <a:srgbClr val="000000"/>
      </a:dk1>
      <a:lt1>
        <a:srgbClr val="FFFFFF"/>
      </a:lt1>
      <a:dk2>
        <a:srgbClr val="000000"/>
      </a:dk2>
      <a:lt2>
        <a:srgbClr val="EBEBEB"/>
      </a:lt2>
      <a:accent1>
        <a:srgbClr val="D20071"/>
      </a:accent1>
      <a:accent2>
        <a:srgbClr val="F1861C"/>
      </a:accent2>
      <a:accent3>
        <a:srgbClr val="FFCD00"/>
      </a:accent3>
      <a:accent4>
        <a:srgbClr val="078375"/>
      </a:accent4>
      <a:accent5>
        <a:srgbClr val="009D66"/>
      </a:accent5>
      <a:accent6>
        <a:srgbClr val="F299C1"/>
      </a:accent6>
      <a:hlink>
        <a:srgbClr val="D20071"/>
      </a:hlink>
      <a:folHlink>
        <a:srgbClr val="D2007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ospect-Bectu-theme" id="{2EFA9355-B15C-5640-A932-24E9B7F024C7}" vid="{93BF297F-3784-2A40-9215-0E44D9E6811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D7AC766A08B146B6390D5D437781FB" ma:contentTypeVersion="17" ma:contentTypeDescription="Create a new document." ma:contentTypeScope="" ma:versionID="24fe558849793e662d7d7eebf1b75702">
  <xsd:schema xmlns:xsd="http://www.w3.org/2001/XMLSchema" xmlns:xs="http://www.w3.org/2001/XMLSchema" xmlns:p="http://schemas.microsoft.com/office/2006/metadata/properties" xmlns:ns2="0ecf5486-e989-4379-bfee-e9488933998c" xmlns:ns3="95c4e850-32b5-4d18-96f2-9b7a5c16f8c4" targetNamespace="http://schemas.microsoft.com/office/2006/metadata/properties" ma:root="true" ma:fieldsID="ca56c0d6492fceb5f6329b408abb0655" ns2:_="" ns3:_="">
    <xsd:import namespace="0ecf5486-e989-4379-bfee-e9488933998c"/>
    <xsd:import namespace="95c4e850-32b5-4d18-96f2-9b7a5c16f8c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cf5486-e989-4379-bfee-e948893399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ddb10955-4951-4066-b3c1-96eb136e60e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c4e850-32b5-4d18-96f2-9b7a5c16f8c4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88009270-4462-4200-a448-d84ec13952d8}" ma:internalName="TaxCatchAll" ma:showField="CatchAllData" ma:web="95c4e850-32b5-4d18-96f2-9b7a5c16f8c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ecf5486-e989-4379-bfee-e9488933998c">
      <Terms xmlns="http://schemas.microsoft.com/office/infopath/2007/PartnerControls"/>
    </lcf76f155ced4ddcb4097134ff3c332f>
    <TaxCatchAll xmlns="95c4e850-32b5-4d18-96f2-9b7a5c16f8c4" xsi:nil="true"/>
  </documentManagement>
</p:properties>
</file>

<file path=customXml/itemProps1.xml><?xml version="1.0" encoding="utf-8"?>
<ds:datastoreItem xmlns:ds="http://schemas.openxmlformats.org/officeDocument/2006/customXml" ds:itemID="{79059189-7525-4406-94C5-68A9443799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ecf5486-e989-4379-bfee-e9488933998c"/>
    <ds:schemaRef ds:uri="95c4e850-32b5-4d18-96f2-9b7a5c16f8c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7988514-72EC-4E1B-995F-BE6162227C5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6AB2944-E161-4ECC-B104-EE24E00C4CFA}">
  <ds:schemaRefs>
    <ds:schemaRef ds:uri="http://schemas.microsoft.com/office/2006/metadata/properties"/>
    <ds:schemaRef ds:uri="http://schemas.microsoft.com/office/infopath/2007/PartnerControls"/>
    <ds:schemaRef ds:uri="0ecf5486-e989-4379-bfee-e9488933998c"/>
    <ds:schemaRef ds:uri="95c4e850-32b5-4d18-96f2-9b7a5c16f8c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2019-01388-Template-Prospect-Powerpoint-template-Version-12-09-2019</Template>
  <TotalTime>0</TotalTime>
  <Words>52</Words>
  <Application>Microsoft Office PowerPoint</Application>
  <PresentationFormat>Widescreen</PresentationFormat>
  <Paragraphs>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Wingdings 3</vt:lpstr>
      <vt:lpstr>Prospect-Bectu-theme</vt:lpstr>
      <vt:lpstr>Evaluation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Kathryn Sharratt</dc:creator>
  <cp:lastModifiedBy>Abbie Jenkinson</cp:lastModifiedBy>
  <cp:revision>117</cp:revision>
  <cp:lastPrinted>2020-02-04T12:16:45Z</cp:lastPrinted>
  <dcterms:created xsi:type="dcterms:W3CDTF">2019-10-02T11:31:35Z</dcterms:created>
  <dcterms:modified xsi:type="dcterms:W3CDTF">2026-02-03T16:27:22Z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687300961</vt:i4>
  </property>
  <property fmtid="{D5CDD505-2E9C-101B-9397-08002B2CF9AE}" pid="3" name="_NewReviewCycle">
    <vt:lpwstr/>
  </property>
  <property fmtid="{D5CDD505-2E9C-101B-9397-08002B2CF9AE}" pid="4" name="_EmailSubject">
    <vt:lpwstr>New materials</vt:lpwstr>
  </property>
  <property fmtid="{D5CDD505-2E9C-101B-9397-08002B2CF9AE}" pid="5" name="_AuthorEmail">
    <vt:lpwstr>Kathryn.Sharratt@prospect.org.uk</vt:lpwstr>
  </property>
  <property fmtid="{D5CDD505-2E9C-101B-9397-08002B2CF9AE}" pid="6" name="_AuthorEmailDisplayName">
    <vt:lpwstr>Kathryn Sharratt</vt:lpwstr>
  </property>
  <property fmtid="{D5CDD505-2E9C-101B-9397-08002B2CF9AE}" pid="7" name="_PreviousAdHocReviewCycleID">
    <vt:i4>1607220354</vt:i4>
  </property>
  <property fmtid="{D5CDD505-2E9C-101B-9397-08002B2CF9AE}" pid="8" name="ContentTypeId">
    <vt:lpwstr>0x010100D8D7AC766A08B146B6390D5D437781FB</vt:lpwstr>
  </property>
</Properties>
</file>