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01" r:id="rId5"/>
  </p:sldMasterIdLst>
  <p:notesMasterIdLst>
    <p:notesMasterId r:id="rId49"/>
  </p:notesMasterIdLst>
  <p:sldIdLst>
    <p:sldId id="508" r:id="rId6"/>
    <p:sldId id="584" r:id="rId7"/>
    <p:sldId id="451" r:id="rId8"/>
    <p:sldId id="454" r:id="rId9"/>
    <p:sldId id="475" r:id="rId10"/>
    <p:sldId id="455" r:id="rId11"/>
    <p:sldId id="456" r:id="rId12"/>
    <p:sldId id="587" r:id="rId13"/>
    <p:sldId id="460" r:id="rId14"/>
    <p:sldId id="458" r:id="rId15"/>
    <p:sldId id="480" r:id="rId16"/>
    <p:sldId id="604" r:id="rId17"/>
    <p:sldId id="603" r:id="rId18"/>
    <p:sldId id="459" r:id="rId19"/>
    <p:sldId id="462" r:id="rId20"/>
    <p:sldId id="464" r:id="rId21"/>
    <p:sldId id="481" r:id="rId22"/>
    <p:sldId id="483" r:id="rId23"/>
    <p:sldId id="465" r:id="rId24"/>
    <p:sldId id="466" r:id="rId25"/>
    <p:sldId id="467" r:id="rId26"/>
    <p:sldId id="476" r:id="rId27"/>
    <p:sldId id="468" r:id="rId28"/>
    <p:sldId id="582" r:id="rId29"/>
    <p:sldId id="484" r:id="rId30"/>
    <p:sldId id="471" r:id="rId31"/>
    <p:sldId id="583" r:id="rId32"/>
    <p:sldId id="472" r:id="rId33"/>
    <p:sldId id="607" r:id="rId34"/>
    <p:sldId id="606" r:id="rId35"/>
    <p:sldId id="601" r:id="rId36"/>
    <p:sldId id="600" r:id="rId37"/>
    <p:sldId id="597" r:id="rId38"/>
    <p:sldId id="596" r:id="rId39"/>
    <p:sldId id="602" r:id="rId40"/>
    <p:sldId id="595" r:id="rId41"/>
    <p:sldId id="593" r:id="rId42"/>
    <p:sldId id="591" r:id="rId43"/>
    <p:sldId id="590" r:id="rId44"/>
    <p:sldId id="589" r:id="rId45"/>
    <p:sldId id="477" r:id="rId46"/>
    <p:sldId id="474" r:id="rId47"/>
    <p:sldId id="538"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603"/>
    <a:srgbClr val="008476"/>
    <a:srgbClr val="FEC86E"/>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3FC6D-92A9-49BE-A077-2F603312CEBC}" v="2" dt="2023-07-25T13:32:31.773"/>
    <p1510:client id="{D514F99D-3CEA-20AF-32FC-7835834E3B10}" v="169" dt="2023-08-11T15:26:08.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Gipson" userId="e213febf-b0bf-4765-b020-d5ee56034f49" providerId="ADAL" clId="{7E13FC6D-92A9-49BE-A077-2F603312CEBC}"/>
    <pc:docChg chg="undo custSel addSld delSld modSld sldOrd">
      <pc:chgData name="Sam Gipson" userId="e213febf-b0bf-4765-b020-d5ee56034f49" providerId="ADAL" clId="{7E13FC6D-92A9-49BE-A077-2F603312CEBC}" dt="2023-07-25T13:32:53.185" v="599" actId="1076"/>
      <pc:docMkLst>
        <pc:docMk/>
      </pc:docMkLst>
      <pc:sldChg chg="addSp modSp mod">
        <pc:chgData name="Sam Gipson" userId="e213febf-b0bf-4765-b020-d5ee56034f49" providerId="ADAL" clId="{7E13FC6D-92A9-49BE-A077-2F603312CEBC}" dt="2023-07-25T13:32:53.185" v="599" actId="1076"/>
        <pc:sldMkLst>
          <pc:docMk/>
          <pc:sldMk cId="2735766548" sldId="451"/>
        </pc:sldMkLst>
        <pc:spChg chg="mod">
          <ac:chgData name="Sam Gipson" userId="e213febf-b0bf-4765-b020-d5ee56034f49" providerId="ADAL" clId="{7E13FC6D-92A9-49BE-A077-2F603312CEBC}" dt="2023-07-25T13:32:31.773" v="595"/>
          <ac:spMkLst>
            <pc:docMk/>
            <pc:sldMk cId="2735766548" sldId="451"/>
            <ac:spMk id="7" creationId="{D560D1BF-CD02-6082-D16C-9E74F94B56E2}"/>
          </ac:spMkLst>
        </pc:spChg>
        <pc:spChg chg="mod">
          <ac:chgData name="Sam Gipson" userId="e213febf-b0bf-4765-b020-d5ee56034f49" providerId="ADAL" clId="{7E13FC6D-92A9-49BE-A077-2F603312CEBC}" dt="2023-07-25T13:32:31.773" v="595"/>
          <ac:spMkLst>
            <pc:docMk/>
            <pc:sldMk cId="2735766548" sldId="451"/>
            <ac:spMk id="9" creationId="{F7E70189-FA1C-A553-C4AA-9B96B3CD8BBB}"/>
          </ac:spMkLst>
        </pc:spChg>
        <pc:spChg chg="mod">
          <ac:chgData name="Sam Gipson" userId="e213febf-b0bf-4765-b020-d5ee56034f49" providerId="ADAL" clId="{7E13FC6D-92A9-49BE-A077-2F603312CEBC}" dt="2023-07-25T13:32:31.773" v="595"/>
          <ac:spMkLst>
            <pc:docMk/>
            <pc:sldMk cId="2735766548" sldId="451"/>
            <ac:spMk id="10" creationId="{60581517-FB6A-423B-85C8-4D1A5AA64C1F}"/>
          </ac:spMkLst>
        </pc:spChg>
        <pc:spChg chg="mod">
          <ac:chgData name="Sam Gipson" userId="e213febf-b0bf-4765-b020-d5ee56034f49" providerId="ADAL" clId="{7E13FC6D-92A9-49BE-A077-2F603312CEBC}" dt="2023-07-25T13:32:31.773" v="595"/>
          <ac:spMkLst>
            <pc:docMk/>
            <pc:sldMk cId="2735766548" sldId="451"/>
            <ac:spMk id="11" creationId="{42ABF67D-9FE4-BBE7-8D1E-EDD52F5A71E0}"/>
          </ac:spMkLst>
        </pc:spChg>
        <pc:spChg chg="mod">
          <ac:chgData name="Sam Gipson" userId="e213febf-b0bf-4765-b020-d5ee56034f49" providerId="ADAL" clId="{7E13FC6D-92A9-49BE-A077-2F603312CEBC}" dt="2023-07-25T13:32:31.773" v="595"/>
          <ac:spMkLst>
            <pc:docMk/>
            <pc:sldMk cId="2735766548" sldId="451"/>
            <ac:spMk id="12" creationId="{761C9D0F-4CBC-6C37-E064-72550CD66AB6}"/>
          </ac:spMkLst>
        </pc:spChg>
        <pc:spChg chg="mod">
          <ac:chgData name="Sam Gipson" userId="e213febf-b0bf-4765-b020-d5ee56034f49" providerId="ADAL" clId="{7E13FC6D-92A9-49BE-A077-2F603312CEBC}" dt="2023-07-25T13:32:31.773" v="595"/>
          <ac:spMkLst>
            <pc:docMk/>
            <pc:sldMk cId="2735766548" sldId="451"/>
            <ac:spMk id="13" creationId="{7B70A513-5B27-A9B6-C35B-D5908F07C26E}"/>
          </ac:spMkLst>
        </pc:spChg>
        <pc:spChg chg="mod">
          <ac:chgData name="Sam Gipson" userId="e213febf-b0bf-4765-b020-d5ee56034f49" providerId="ADAL" clId="{7E13FC6D-92A9-49BE-A077-2F603312CEBC}" dt="2023-07-25T13:32:31.773" v="595"/>
          <ac:spMkLst>
            <pc:docMk/>
            <pc:sldMk cId="2735766548" sldId="451"/>
            <ac:spMk id="14" creationId="{47386669-6599-BB94-8BEA-595B6677AAD1}"/>
          </ac:spMkLst>
        </pc:spChg>
        <pc:spChg chg="mod">
          <ac:chgData name="Sam Gipson" userId="e213febf-b0bf-4765-b020-d5ee56034f49" providerId="ADAL" clId="{7E13FC6D-92A9-49BE-A077-2F603312CEBC}" dt="2023-07-25T13:32:31.773" v="595"/>
          <ac:spMkLst>
            <pc:docMk/>
            <pc:sldMk cId="2735766548" sldId="451"/>
            <ac:spMk id="15" creationId="{6505E013-5822-022C-BCF9-CD94927EA382}"/>
          </ac:spMkLst>
        </pc:spChg>
        <pc:spChg chg="mod">
          <ac:chgData name="Sam Gipson" userId="e213febf-b0bf-4765-b020-d5ee56034f49" providerId="ADAL" clId="{7E13FC6D-92A9-49BE-A077-2F603312CEBC}" dt="2023-07-25T13:32:31.773" v="595"/>
          <ac:spMkLst>
            <pc:docMk/>
            <pc:sldMk cId="2735766548" sldId="451"/>
            <ac:spMk id="16" creationId="{A1A46957-C80D-7AFD-7E48-D7D4F6A03D74}"/>
          </ac:spMkLst>
        </pc:spChg>
        <pc:grpChg chg="add mod">
          <ac:chgData name="Sam Gipson" userId="e213febf-b0bf-4765-b020-d5ee56034f49" providerId="ADAL" clId="{7E13FC6D-92A9-49BE-A077-2F603312CEBC}" dt="2023-07-25T13:32:47.766" v="598" actId="1076"/>
          <ac:grpSpMkLst>
            <pc:docMk/>
            <pc:sldMk cId="2735766548" sldId="451"/>
            <ac:grpSpMk id="5" creationId="{33D5F698-49FA-BC2F-1148-FF96B1AB14C0}"/>
          </ac:grpSpMkLst>
        </pc:grpChg>
        <pc:picChg chg="mod">
          <ac:chgData name="Sam Gipson" userId="e213febf-b0bf-4765-b020-d5ee56034f49" providerId="ADAL" clId="{7E13FC6D-92A9-49BE-A077-2F603312CEBC}" dt="2023-07-25T13:32:53.185" v="599" actId="1076"/>
          <ac:picMkLst>
            <pc:docMk/>
            <pc:sldMk cId="2735766548" sldId="451"/>
            <ac:picMk id="6" creationId="{00000000-0000-0000-0000-000000000000}"/>
          </ac:picMkLst>
        </pc:picChg>
      </pc:sldChg>
      <pc:sldChg chg="modNotesTx">
        <pc:chgData name="Sam Gipson" userId="e213febf-b0bf-4765-b020-d5ee56034f49" providerId="ADAL" clId="{7E13FC6D-92A9-49BE-A077-2F603312CEBC}" dt="2023-07-25T08:16:25.382" v="46" actId="313"/>
        <pc:sldMkLst>
          <pc:docMk/>
          <pc:sldMk cId="4288129631" sldId="456"/>
        </pc:sldMkLst>
      </pc:sldChg>
      <pc:sldChg chg="modNotesTx">
        <pc:chgData name="Sam Gipson" userId="e213febf-b0bf-4765-b020-d5ee56034f49" providerId="ADAL" clId="{7E13FC6D-92A9-49BE-A077-2F603312CEBC}" dt="2023-07-25T11:20:52.908" v="114" actId="20577"/>
        <pc:sldMkLst>
          <pc:docMk/>
          <pc:sldMk cId="1084289830" sldId="468"/>
        </pc:sldMkLst>
      </pc:sldChg>
      <pc:sldChg chg="modSp mod modNotesTx">
        <pc:chgData name="Sam Gipson" userId="e213febf-b0bf-4765-b020-d5ee56034f49" providerId="ADAL" clId="{7E13FC6D-92A9-49BE-A077-2F603312CEBC}" dt="2023-07-25T12:02:15.803" v="579" actId="1076"/>
        <pc:sldMkLst>
          <pc:docMk/>
          <pc:sldMk cId="103535567" sldId="472"/>
        </pc:sldMkLst>
        <pc:spChg chg="mod">
          <ac:chgData name="Sam Gipson" userId="e213febf-b0bf-4765-b020-d5ee56034f49" providerId="ADAL" clId="{7E13FC6D-92A9-49BE-A077-2F603312CEBC}" dt="2023-07-25T12:02:15.803" v="579" actId="1076"/>
          <ac:spMkLst>
            <pc:docMk/>
            <pc:sldMk cId="103535567" sldId="472"/>
            <ac:spMk id="2" creationId="{00000000-0000-0000-0000-000000000000}"/>
          </ac:spMkLst>
        </pc:spChg>
        <pc:spChg chg="mod">
          <ac:chgData name="Sam Gipson" userId="e213febf-b0bf-4765-b020-d5ee56034f49" providerId="ADAL" clId="{7E13FC6D-92A9-49BE-A077-2F603312CEBC}" dt="2023-07-25T11:58:42.379" v="385" actId="1076"/>
          <ac:spMkLst>
            <pc:docMk/>
            <pc:sldMk cId="103535567" sldId="472"/>
            <ac:spMk id="3" creationId="{00000000-0000-0000-0000-000000000000}"/>
          </ac:spMkLst>
        </pc:spChg>
      </pc:sldChg>
      <pc:sldChg chg="modNotesTx">
        <pc:chgData name="Sam Gipson" userId="e213febf-b0bf-4765-b020-d5ee56034f49" providerId="ADAL" clId="{7E13FC6D-92A9-49BE-A077-2F603312CEBC}" dt="2023-07-25T12:04:46.398" v="594" actId="20577"/>
        <pc:sldMkLst>
          <pc:docMk/>
          <pc:sldMk cId="1150119067" sldId="475"/>
        </pc:sldMkLst>
      </pc:sldChg>
      <pc:sldChg chg="ord">
        <pc:chgData name="Sam Gipson" userId="e213febf-b0bf-4765-b020-d5ee56034f49" providerId="ADAL" clId="{7E13FC6D-92A9-49BE-A077-2F603312CEBC}" dt="2023-07-25T11:56:33.029" v="369"/>
        <pc:sldMkLst>
          <pc:docMk/>
          <pc:sldMk cId="3600477069" sldId="583"/>
        </pc:sldMkLst>
      </pc:sldChg>
      <pc:sldChg chg="modNotesTx">
        <pc:chgData name="Sam Gipson" userId="e213febf-b0bf-4765-b020-d5ee56034f49" providerId="ADAL" clId="{7E13FC6D-92A9-49BE-A077-2F603312CEBC}" dt="2023-07-25T12:03:55.479" v="581" actId="20577"/>
        <pc:sldMkLst>
          <pc:docMk/>
          <pc:sldMk cId="1290818086" sldId="584"/>
        </pc:sldMkLst>
      </pc:sldChg>
      <pc:sldChg chg="modSp new del mod">
        <pc:chgData name="Sam Gipson" userId="e213febf-b0bf-4765-b020-d5ee56034f49" providerId="ADAL" clId="{7E13FC6D-92A9-49BE-A077-2F603312CEBC}" dt="2023-07-25T11:56:48.846" v="372" actId="2696"/>
        <pc:sldMkLst>
          <pc:docMk/>
          <pc:sldMk cId="2506429360" sldId="605"/>
        </pc:sldMkLst>
        <pc:spChg chg="mod">
          <ac:chgData name="Sam Gipson" userId="e213febf-b0bf-4765-b020-d5ee56034f49" providerId="ADAL" clId="{7E13FC6D-92A9-49BE-A077-2F603312CEBC}" dt="2023-07-25T11:23:33.324" v="167" actId="20577"/>
          <ac:spMkLst>
            <pc:docMk/>
            <pc:sldMk cId="2506429360" sldId="605"/>
            <ac:spMk id="2" creationId="{D178EBCB-93BB-E518-EDFC-6422A22ED15C}"/>
          </ac:spMkLst>
        </pc:spChg>
        <pc:spChg chg="mod">
          <ac:chgData name="Sam Gipson" userId="e213febf-b0bf-4765-b020-d5ee56034f49" providerId="ADAL" clId="{7E13FC6D-92A9-49BE-A077-2F603312CEBC}" dt="2023-07-25T11:56:45.507" v="371" actId="27636"/>
          <ac:spMkLst>
            <pc:docMk/>
            <pc:sldMk cId="2506429360" sldId="605"/>
            <ac:spMk id="3" creationId="{A3077D52-93FE-045B-A9D3-8B2C4A4609F1}"/>
          </ac:spMkLst>
        </pc:spChg>
      </pc:sldChg>
      <pc:sldChg chg="new del">
        <pc:chgData name="Sam Gipson" userId="e213febf-b0bf-4765-b020-d5ee56034f49" providerId="ADAL" clId="{7E13FC6D-92A9-49BE-A077-2F603312CEBC}" dt="2023-07-25T11:27:03.177" v="270" actId="2696"/>
        <pc:sldMkLst>
          <pc:docMk/>
          <pc:sldMk cId="2011031535" sldId="606"/>
        </pc:sldMkLst>
      </pc:sldChg>
      <pc:sldChg chg="modSp new mod ord">
        <pc:chgData name="Sam Gipson" userId="e213febf-b0bf-4765-b020-d5ee56034f49" providerId="ADAL" clId="{7E13FC6D-92A9-49BE-A077-2F603312CEBC}" dt="2023-07-25T11:29:09.193" v="363"/>
        <pc:sldMkLst>
          <pc:docMk/>
          <pc:sldMk cId="2434242632" sldId="606"/>
        </pc:sldMkLst>
        <pc:spChg chg="mod">
          <ac:chgData name="Sam Gipson" userId="e213febf-b0bf-4765-b020-d5ee56034f49" providerId="ADAL" clId="{7E13FC6D-92A9-49BE-A077-2F603312CEBC}" dt="2023-07-25T11:27:14.627" v="284" actId="20577"/>
          <ac:spMkLst>
            <pc:docMk/>
            <pc:sldMk cId="2434242632" sldId="606"/>
            <ac:spMk id="2" creationId="{8F88F2BD-4896-FA61-4C95-37CF56E53D7D}"/>
          </ac:spMkLst>
        </pc:spChg>
        <pc:spChg chg="mod">
          <ac:chgData name="Sam Gipson" userId="e213febf-b0bf-4765-b020-d5ee56034f49" providerId="ADAL" clId="{7E13FC6D-92A9-49BE-A077-2F603312CEBC}" dt="2023-07-25T11:27:31.925" v="337" actId="20577"/>
          <ac:spMkLst>
            <pc:docMk/>
            <pc:sldMk cId="2434242632" sldId="606"/>
            <ac:spMk id="3" creationId="{5A90D301-1732-97E6-59EF-B723719C7804}"/>
          </ac:spMkLst>
        </pc:spChg>
      </pc:sldChg>
      <pc:sldChg chg="modSp del mod">
        <pc:chgData name="Sam Gipson" userId="e213febf-b0bf-4765-b020-d5ee56034f49" providerId="ADAL" clId="{7E13FC6D-92A9-49BE-A077-2F603312CEBC}" dt="2023-07-25T11:47:37.013" v="367" actId="2696"/>
        <pc:sldMkLst>
          <pc:docMk/>
          <pc:sldMk cId="192587283" sldId="607"/>
        </pc:sldMkLst>
        <pc:spChg chg="mod">
          <ac:chgData name="Sam Gipson" userId="e213febf-b0bf-4765-b020-d5ee56034f49" providerId="ADAL" clId="{7E13FC6D-92A9-49BE-A077-2F603312CEBC}" dt="2023-07-25T11:28:58.283" v="361" actId="20577"/>
          <ac:spMkLst>
            <pc:docMk/>
            <pc:sldMk cId="192587283" sldId="607"/>
            <ac:spMk id="2" creationId="{F65EF1CE-38F9-4B55-BD4A-35F10AD355DB}"/>
          </ac:spMkLst>
        </pc:spChg>
      </pc:sldChg>
      <pc:sldChg chg="new del">
        <pc:chgData name="Sam Gipson" userId="e213febf-b0bf-4765-b020-d5ee56034f49" providerId="ADAL" clId="{7E13FC6D-92A9-49BE-A077-2F603312CEBC}" dt="2023-07-25T11:27:45.330" v="339" actId="680"/>
        <pc:sldMkLst>
          <pc:docMk/>
          <pc:sldMk cId="312726452" sldId="607"/>
        </pc:sldMkLst>
      </pc:sldChg>
      <pc:sldChg chg="new del">
        <pc:chgData name="Sam Gipson" userId="e213febf-b0bf-4765-b020-d5ee56034f49" providerId="ADAL" clId="{7E13FC6D-92A9-49BE-A077-2F603312CEBC}" dt="2023-07-25T11:27:50.190" v="341" actId="680"/>
        <pc:sldMkLst>
          <pc:docMk/>
          <pc:sldMk cId="2434736240" sldId="607"/>
        </pc:sldMkLst>
      </pc:sldChg>
      <pc:sldChg chg="new del">
        <pc:chgData name="Sam Gipson" userId="e213febf-b0bf-4765-b020-d5ee56034f49" providerId="ADAL" clId="{7E13FC6D-92A9-49BE-A077-2F603312CEBC}" dt="2023-07-25T11:28:14.620" v="343" actId="680"/>
        <pc:sldMkLst>
          <pc:docMk/>
          <pc:sldMk cId="2505744753" sldId="607"/>
        </pc:sldMkLst>
      </pc:sldChg>
      <pc:sldChg chg="modSp new mod modNotesTx">
        <pc:chgData name="Sam Gipson" userId="e213febf-b0bf-4765-b020-d5ee56034f49" providerId="ADAL" clId="{7E13FC6D-92A9-49BE-A077-2F603312CEBC}" dt="2023-07-25T12:00:45.999" v="575" actId="20577"/>
        <pc:sldMkLst>
          <pc:docMk/>
          <pc:sldMk cId="2546080519" sldId="607"/>
        </pc:sldMkLst>
        <pc:spChg chg="mod">
          <ac:chgData name="Sam Gipson" userId="e213febf-b0bf-4765-b020-d5ee56034f49" providerId="ADAL" clId="{7E13FC6D-92A9-49BE-A077-2F603312CEBC}" dt="2023-07-25T11:59:53.769" v="422" actId="20577"/>
          <ac:spMkLst>
            <pc:docMk/>
            <pc:sldMk cId="2546080519" sldId="607"/>
            <ac:spMk id="2" creationId="{166A18F2-C181-AA07-7215-C45962567900}"/>
          </ac:spMkLst>
        </pc:spChg>
        <pc:spChg chg="mod">
          <ac:chgData name="Sam Gipson" userId="e213febf-b0bf-4765-b020-d5ee56034f49" providerId="ADAL" clId="{7E13FC6D-92A9-49BE-A077-2F603312CEBC}" dt="2023-07-25T12:00:11.060" v="458" actId="20577"/>
          <ac:spMkLst>
            <pc:docMk/>
            <pc:sldMk cId="2546080519" sldId="607"/>
            <ac:spMk id="3" creationId="{5A7D7488-102D-4E2C-2E96-09A91A3C3CAA}"/>
          </ac:spMkLst>
        </pc:spChg>
      </pc:sldChg>
      <pc:sldChg chg="modSp new del mod">
        <pc:chgData name="Sam Gipson" userId="e213febf-b0bf-4765-b020-d5ee56034f49" providerId="ADAL" clId="{7E13FC6D-92A9-49BE-A077-2F603312CEBC}" dt="2023-07-25T11:28:29.500" v="355" actId="2696"/>
        <pc:sldMkLst>
          <pc:docMk/>
          <pc:sldMk cId="2843357607" sldId="607"/>
        </pc:sldMkLst>
        <pc:spChg chg="mod">
          <ac:chgData name="Sam Gipson" userId="e213febf-b0bf-4765-b020-d5ee56034f49" providerId="ADAL" clId="{7E13FC6D-92A9-49BE-A077-2F603312CEBC}" dt="2023-07-25T11:28:25.133" v="354" actId="20577"/>
          <ac:spMkLst>
            <pc:docMk/>
            <pc:sldMk cId="2843357607" sldId="607"/>
            <ac:spMk id="2" creationId="{52C54846-836B-AF5A-72AA-5F299BEEEB8D}"/>
          </ac:spMkLst>
        </pc:spChg>
      </pc:sldChg>
    </pc:docChg>
  </pc:docChgLst>
  <pc:docChgLst>
    <pc:chgData name="Guest User" userId="S::urn:spo:anon#1a205ee0e6ee733815df1c6de05d876e0da4c5aac807ac4ee974d8d4aebbc69a::" providerId="AD" clId="Web-{D514F99D-3CEA-20AF-32FC-7835834E3B10}"/>
    <pc:docChg chg="addSld delSld modSld">
      <pc:chgData name="Guest User" userId="S::urn:spo:anon#1a205ee0e6ee733815df1c6de05d876e0da4c5aac807ac4ee974d8d4aebbc69a::" providerId="AD" clId="Web-{D514F99D-3CEA-20AF-32FC-7835834E3B10}" dt="2023-08-11T15:26:08.888" v="163" actId="20577"/>
      <pc:docMkLst>
        <pc:docMk/>
      </pc:docMkLst>
      <pc:sldChg chg="modSp">
        <pc:chgData name="Guest User" userId="S::urn:spo:anon#1a205ee0e6ee733815df1c6de05d876e0da4c5aac807ac4ee974d8d4aebbc69a::" providerId="AD" clId="Web-{D514F99D-3CEA-20AF-32FC-7835834E3B10}" dt="2023-08-11T15:12:54.937" v="18" actId="1076"/>
        <pc:sldMkLst>
          <pc:docMk/>
          <pc:sldMk cId="3957286808" sldId="458"/>
        </pc:sldMkLst>
        <pc:spChg chg="mod">
          <ac:chgData name="Guest User" userId="S::urn:spo:anon#1a205ee0e6ee733815df1c6de05d876e0da4c5aac807ac4ee974d8d4aebbc69a::" providerId="AD" clId="Web-{D514F99D-3CEA-20AF-32FC-7835834E3B10}" dt="2023-08-11T15:12:54.937" v="18" actId="1076"/>
          <ac:spMkLst>
            <pc:docMk/>
            <pc:sldMk cId="3957286808" sldId="458"/>
            <ac:spMk id="14" creationId="{2D268388-68C2-D44F-AB09-22677D9357A5}"/>
          </ac:spMkLst>
        </pc:spChg>
      </pc:sldChg>
      <pc:sldChg chg="modSp">
        <pc:chgData name="Guest User" userId="S::urn:spo:anon#1a205ee0e6ee733815df1c6de05d876e0da4c5aac807ac4ee974d8d4aebbc69a::" providerId="AD" clId="Web-{D514F99D-3CEA-20AF-32FC-7835834E3B10}" dt="2023-08-11T15:15:19.364" v="39" actId="1076"/>
        <pc:sldMkLst>
          <pc:docMk/>
          <pc:sldMk cId="358873718" sldId="460"/>
        </pc:sldMkLst>
        <pc:spChg chg="mod">
          <ac:chgData name="Guest User" userId="S::urn:spo:anon#1a205ee0e6ee733815df1c6de05d876e0da4c5aac807ac4ee974d8d4aebbc69a::" providerId="AD" clId="Web-{D514F99D-3CEA-20AF-32FC-7835834E3B10}" dt="2023-08-11T15:14:29.940" v="28" actId="14100"/>
          <ac:spMkLst>
            <pc:docMk/>
            <pc:sldMk cId="358873718" sldId="460"/>
            <ac:spMk id="6" creationId="{47986C13-09AD-AC4E-BE74-5EEC3A47A8FD}"/>
          </ac:spMkLst>
        </pc:spChg>
        <pc:graphicFrameChg chg="mod modGraphic">
          <ac:chgData name="Guest User" userId="S::urn:spo:anon#1a205ee0e6ee733815df1c6de05d876e0da4c5aac807ac4ee974d8d4aebbc69a::" providerId="AD" clId="Web-{D514F99D-3CEA-20AF-32FC-7835834E3B10}" dt="2023-08-11T15:15:19.364" v="39" actId="1076"/>
          <ac:graphicFrameMkLst>
            <pc:docMk/>
            <pc:sldMk cId="358873718" sldId="460"/>
            <ac:graphicFrameMk id="4" creationId="{00000000-0000-0000-0000-000000000000}"/>
          </ac:graphicFrameMkLst>
        </pc:graphicFrameChg>
      </pc:sldChg>
      <pc:sldChg chg="addSp delSp modSp">
        <pc:chgData name="Guest User" userId="S::urn:spo:anon#1a205ee0e6ee733815df1c6de05d876e0da4c5aac807ac4ee974d8d4aebbc69a::" providerId="AD" clId="Web-{D514F99D-3CEA-20AF-32FC-7835834E3B10}" dt="2023-08-11T15:16:12.522" v="51"/>
        <pc:sldMkLst>
          <pc:docMk/>
          <pc:sldMk cId="1546616581" sldId="462"/>
        </pc:sldMkLst>
        <pc:spChg chg="add mod">
          <ac:chgData name="Guest User" userId="S::urn:spo:anon#1a205ee0e6ee733815df1c6de05d876e0da4c5aac807ac4ee974d8d4aebbc69a::" providerId="AD" clId="Web-{D514F99D-3CEA-20AF-32FC-7835834E3B10}" dt="2023-08-11T15:16:07.663" v="49"/>
          <ac:spMkLst>
            <pc:docMk/>
            <pc:sldMk cId="1546616581" sldId="462"/>
            <ac:spMk id="5" creationId="{55B6D2E8-5B67-E885-D91F-A3DA90466D76}"/>
          </ac:spMkLst>
        </pc:spChg>
        <pc:spChg chg="mod">
          <ac:chgData name="Guest User" userId="S::urn:spo:anon#1a205ee0e6ee733815df1c6de05d876e0da4c5aac807ac4ee974d8d4aebbc69a::" providerId="AD" clId="Web-{D514F99D-3CEA-20AF-32FC-7835834E3B10}" dt="2023-08-11T15:16:10.225" v="50" actId="20577"/>
          <ac:spMkLst>
            <pc:docMk/>
            <pc:sldMk cId="1546616581" sldId="462"/>
            <ac:spMk id="9" creationId="{838C5475-83FC-3744-949D-2C6BEB7A1005}"/>
          </ac:spMkLst>
        </pc:spChg>
        <pc:grpChg chg="del">
          <ac:chgData name="Guest User" userId="S::urn:spo:anon#1a205ee0e6ee733815df1c6de05d876e0da4c5aac807ac4ee974d8d4aebbc69a::" providerId="AD" clId="Web-{D514F99D-3CEA-20AF-32FC-7835834E3B10}" dt="2023-08-11T15:16:12.522" v="51"/>
          <ac:grpSpMkLst>
            <pc:docMk/>
            <pc:sldMk cId="1546616581" sldId="462"/>
            <ac:grpSpMk id="7" creationId="{81DCC5FF-77A8-B345-A6A2-F101FB877163}"/>
          </ac:grpSpMkLst>
        </pc:grpChg>
      </pc:sldChg>
      <pc:sldChg chg="addSp delSp modSp add del">
        <pc:chgData name="Guest User" userId="S::urn:spo:anon#1a205ee0e6ee733815df1c6de05d876e0da4c5aac807ac4ee974d8d4aebbc69a::" providerId="AD" clId="Web-{D514F99D-3CEA-20AF-32FC-7835834E3B10}" dt="2023-08-11T15:19:07.248" v="78"/>
        <pc:sldMkLst>
          <pc:docMk/>
          <pc:sldMk cId="1670707498" sldId="465"/>
        </pc:sldMkLst>
        <pc:spChg chg="add del">
          <ac:chgData name="Guest User" userId="S::urn:spo:anon#1a205ee0e6ee733815df1c6de05d876e0da4c5aac807ac4ee974d8d4aebbc69a::" providerId="AD" clId="Web-{D514F99D-3CEA-20AF-32FC-7835834E3B10}" dt="2023-08-11T15:17:37.494" v="65"/>
          <ac:spMkLst>
            <pc:docMk/>
            <pc:sldMk cId="1670707498" sldId="465"/>
            <ac:spMk id="5" creationId="{854F1E82-E56E-0709-C0D8-173B1CA36653}"/>
          </ac:spMkLst>
        </pc:spChg>
        <pc:spChg chg="add">
          <ac:chgData name="Guest User" userId="S::urn:spo:anon#1a205ee0e6ee733815df1c6de05d876e0da4c5aac807ac4ee974d8d4aebbc69a::" providerId="AD" clId="Web-{D514F99D-3CEA-20AF-32FC-7835834E3B10}" dt="2023-08-11T15:18:42.528" v="73"/>
          <ac:spMkLst>
            <pc:docMk/>
            <pc:sldMk cId="1670707498" sldId="465"/>
            <ac:spMk id="7" creationId="{19BD49A7-EBD7-7766-563E-5790E80D3A5A}"/>
          </ac:spMkLst>
        </pc:spChg>
        <pc:spChg chg="mod">
          <ac:chgData name="Guest User" userId="S::urn:spo:anon#1a205ee0e6ee733815df1c6de05d876e0da4c5aac807ac4ee974d8d4aebbc69a::" providerId="AD" clId="Web-{D514F99D-3CEA-20AF-32FC-7835834E3B10}" dt="2023-08-11T15:19:07.248" v="78"/>
          <ac:spMkLst>
            <pc:docMk/>
            <pc:sldMk cId="1670707498" sldId="465"/>
            <ac:spMk id="9" creationId="{C23218F7-5F30-7D4B-8B5D-9C1AEB0F5E9C}"/>
          </ac:spMkLst>
        </pc:spChg>
      </pc:sldChg>
      <pc:sldChg chg="addSp delSp modSp">
        <pc:chgData name="Guest User" userId="S::urn:spo:anon#1a205ee0e6ee733815df1c6de05d876e0da4c5aac807ac4ee974d8d4aebbc69a::" providerId="AD" clId="Web-{D514F99D-3CEA-20AF-32FC-7835834E3B10}" dt="2023-08-11T15:20:04.297" v="93"/>
        <pc:sldMkLst>
          <pc:docMk/>
          <pc:sldMk cId="1642439322" sldId="467"/>
        </pc:sldMkLst>
        <pc:spChg chg="add mod">
          <ac:chgData name="Guest User" userId="S::urn:spo:anon#1a205ee0e6ee733815df1c6de05d876e0da4c5aac807ac4ee974d8d4aebbc69a::" providerId="AD" clId="Web-{D514F99D-3CEA-20AF-32FC-7835834E3B10}" dt="2023-08-11T15:19:51.249" v="90"/>
          <ac:spMkLst>
            <pc:docMk/>
            <pc:sldMk cId="1642439322" sldId="467"/>
            <ac:spMk id="5" creationId="{B3903F43-2399-8C14-7DD9-AC22EB7B5EF1}"/>
          </ac:spMkLst>
        </pc:spChg>
        <pc:spChg chg="del mod">
          <ac:chgData name="Guest User" userId="S::urn:spo:anon#1a205ee0e6ee733815df1c6de05d876e0da4c5aac807ac4ee974d8d4aebbc69a::" providerId="AD" clId="Web-{D514F99D-3CEA-20AF-32FC-7835834E3B10}" dt="2023-08-11T15:20:04.297" v="93"/>
          <ac:spMkLst>
            <pc:docMk/>
            <pc:sldMk cId="1642439322" sldId="467"/>
            <ac:spMk id="9" creationId="{2A092F66-9D49-CA49-AC00-5E94D1291441}"/>
          </ac:spMkLst>
        </pc:spChg>
      </pc:sldChg>
      <pc:sldChg chg="addSp delSp modSp">
        <pc:chgData name="Guest User" userId="S::urn:spo:anon#1a205ee0e6ee733815df1c6de05d876e0da4c5aac807ac4ee974d8d4aebbc69a::" providerId="AD" clId="Web-{D514F99D-3CEA-20AF-32FC-7835834E3B10}" dt="2023-08-11T15:23:42.961" v="151"/>
        <pc:sldMkLst>
          <pc:docMk/>
          <pc:sldMk cId="1553489287" sldId="471"/>
        </pc:sldMkLst>
        <pc:spChg chg="add del">
          <ac:chgData name="Guest User" userId="S::urn:spo:anon#1a205ee0e6ee733815df1c6de05d876e0da4c5aac807ac4ee974d8d4aebbc69a::" providerId="AD" clId="Web-{D514F99D-3CEA-20AF-32FC-7835834E3B10}" dt="2023-08-11T15:23:27.335" v="147"/>
          <ac:spMkLst>
            <pc:docMk/>
            <pc:sldMk cId="1553489287" sldId="471"/>
            <ac:spMk id="4" creationId="{6EA7E6EA-98D2-14C7-CCF6-565F8CCB996C}"/>
          </ac:spMkLst>
        </pc:spChg>
        <pc:spChg chg="add">
          <ac:chgData name="Guest User" userId="S::urn:spo:anon#1a205ee0e6ee733815df1c6de05d876e0da4c5aac807ac4ee974d8d4aebbc69a::" providerId="AD" clId="Web-{D514F99D-3CEA-20AF-32FC-7835834E3B10}" dt="2023-08-11T15:23:37.055" v="148"/>
          <ac:spMkLst>
            <pc:docMk/>
            <pc:sldMk cId="1553489287" sldId="471"/>
            <ac:spMk id="6" creationId="{099B0C86-B204-F0D4-EDDD-864109313352}"/>
          </ac:spMkLst>
        </pc:spChg>
        <pc:spChg chg="del mod">
          <ac:chgData name="Guest User" userId="S::urn:spo:anon#1a205ee0e6ee733815df1c6de05d876e0da4c5aac807ac4ee974d8d4aebbc69a::" providerId="AD" clId="Web-{D514F99D-3CEA-20AF-32FC-7835834E3B10}" dt="2023-08-11T15:23:42.961" v="151"/>
          <ac:spMkLst>
            <pc:docMk/>
            <pc:sldMk cId="1553489287" sldId="471"/>
            <ac:spMk id="9" creationId="{E9016FFE-A116-5A41-8125-208CF0F98186}"/>
          </ac:spMkLst>
        </pc:spChg>
      </pc:sldChg>
      <pc:sldChg chg="addSp delSp modSp">
        <pc:chgData name="Guest User" userId="S::urn:spo:anon#1a205ee0e6ee733815df1c6de05d876e0da4c5aac807ac4ee974d8d4aebbc69a::" providerId="AD" clId="Web-{D514F99D-3CEA-20AF-32FC-7835834E3B10}" dt="2023-08-11T15:24:02.884" v="155"/>
        <pc:sldMkLst>
          <pc:docMk/>
          <pc:sldMk cId="103535567" sldId="472"/>
        </pc:sldMkLst>
        <pc:spChg chg="add del">
          <ac:chgData name="Guest User" userId="S::urn:spo:anon#1a205ee0e6ee733815df1c6de05d876e0da4c5aac807ac4ee974d8d4aebbc69a::" providerId="AD" clId="Web-{D514F99D-3CEA-20AF-32FC-7835834E3B10}" dt="2023-08-11T15:24:02.884" v="155"/>
          <ac:spMkLst>
            <pc:docMk/>
            <pc:sldMk cId="103535567" sldId="472"/>
            <ac:spMk id="5" creationId="{20B6FE46-7F60-4E25-0D26-BB88B9955121}"/>
          </ac:spMkLst>
        </pc:spChg>
        <pc:spChg chg="del mod topLvl">
          <ac:chgData name="Guest User" userId="S::urn:spo:anon#1a205ee0e6ee733815df1c6de05d876e0da4c5aac807ac4ee974d8d4aebbc69a::" providerId="AD" clId="Web-{D514F99D-3CEA-20AF-32FC-7835834E3B10}" dt="2023-08-11T15:11:25.449" v="8"/>
          <ac:spMkLst>
            <pc:docMk/>
            <pc:sldMk cId="103535567" sldId="472"/>
            <ac:spMk id="11" creationId="{BD71647E-A0AC-5042-8747-A9A099160DBA}"/>
          </ac:spMkLst>
        </pc:spChg>
        <pc:spChg chg="mod topLvl">
          <ac:chgData name="Guest User" userId="S::urn:spo:anon#1a205ee0e6ee733815df1c6de05d876e0da4c5aac807ac4ee974d8d4aebbc69a::" providerId="AD" clId="Web-{D514F99D-3CEA-20AF-32FC-7835834E3B10}" dt="2023-08-11T15:11:25.449" v="8"/>
          <ac:spMkLst>
            <pc:docMk/>
            <pc:sldMk cId="103535567" sldId="472"/>
            <ac:spMk id="12" creationId="{6FF09EA0-2660-A742-87D5-BD07E2618D5B}"/>
          </ac:spMkLst>
        </pc:spChg>
        <pc:grpChg chg="del">
          <ac:chgData name="Guest User" userId="S::urn:spo:anon#1a205ee0e6ee733815df1c6de05d876e0da4c5aac807ac4ee974d8d4aebbc69a::" providerId="AD" clId="Web-{D514F99D-3CEA-20AF-32FC-7835834E3B10}" dt="2023-08-11T15:11:25.449" v="8"/>
          <ac:grpSpMkLst>
            <pc:docMk/>
            <pc:sldMk cId="103535567" sldId="472"/>
            <ac:grpSpMk id="10" creationId="{DCC48B5E-F4F0-2748-9131-CE874D56EDFD}"/>
          </ac:grpSpMkLst>
        </pc:grpChg>
      </pc:sldChg>
      <pc:sldChg chg="addSp delSp">
        <pc:chgData name="Guest User" userId="S::urn:spo:anon#1a205ee0e6ee733815df1c6de05d876e0da4c5aac807ac4ee974d8d4aebbc69a::" providerId="AD" clId="Web-{D514F99D-3CEA-20AF-32FC-7835834E3B10}" dt="2023-08-11T15:20:39.735" v="96"/>
        <pc:sldMkLst>
          <pc:docMk/>
          <pc:sldMk cId="2911742592" sldId="476"/>
        </pc:sldMkLst>
        <pc:spChg chg="add del">
          <ac:chgData name="Guest User" userId="S::urn:spo:anon#1a205ee0e6ee733815df1c6de05d876e0da4c5aac807ac4ee974d8d4aebbc69a::" providerId="AD" clId="Web-{D514F99D-3CEA-20AF-32FC-7835834E3B10}" dt="2023-08-11T15:20:20.203" v="95"/>
          <ac:spMkLst>
            <pc:docMk/>
            <pc:sldMk cId="2911742592" sldId="476"/>
            <ac:spMk id="4" creationId="{D4CAD917-888A-CD79-1993-F71EAFEC1B42}"/>
          </ac:spMkLst>
        </pc:spChg>
        <pc:spChg chg="add">
          <ac:chgData name="Guest User" userId="S::urn:spo:anon#1a205ee0e6ee733815df1c6de05d876e0da4c5aac807ac4ee974d8d4aebbc69a::" providerId="AD" clId="Web-{D514F99D-3CEA-20AF-32FC-7835834E3B10}" dt="2023-08-11T15:20:39.735" v="96"/>
          <ac:spMkLst>
            <pc:docMk/>
            <pc:sldMk cId="2911742592" sldId="476"/>
            <ac:spMk id="6" creationId="{5924C23E-B821-A038-2F4C-FC6C06004534}"/>
          </ac:spMkLst>
        </pc:spChg>
      </pc:sldChg>
      <pc:sldChg chg="addSp delSp modSp add del">
        <pc:chgData name="Guest User" userId="S::urn:spo:anon#1a205ee0e6ee733815df1c6de05d876e0da4c5aac807ac4ee974d8d4aebbc69a::" providerId="AD" clId="Web-{D514F99D-3CEA-20AF-32FC-7835834E3B10}" dt="2023-08-11T15:19:14.076" v="79"/>
        <pc:sldMkLst>
          <pc:docMk/>
          <pc:sldMk cId="2371546873" sldId="481"/>
        </pc:sldMkLst>
        <pc:spChg chg="add mod">
          <ac:chgData name="Guest User" userId="S::urn:spo:anon#1a205ee0e6ee733815df1c6de05d876e0da4c5aac807ac4ee974d8d4aebbc69a::" providerId="AD" clId="Web-{D514F99D-3CEA-20AF-32FC-7835834E3B10}" dt="2023-08-11T15:16:33.508" v="57"/>
          <ac:spMkLst>
            <pc:docMk/>
            <pc:sldMk cId="2371546873" sldId="481"/>
            <ac:spMk id="5" creationId="{0F280ECB-B2D0-A981-B76F-AA32B062FADA}"/>
          </ac:spMkLst>
        </pc:spChg>
        <pc:spChg chg="add del mod ord topLvl">
          <ac:chgData name="Guest User" userId="S::urn:spo:anon#1a205ee0e6ee733815df1c6de05d876e0da4c5aac807ac4ee974d8d4aebbc69a::" providerId="AD" clId="Web-{D514F99D-3CEA-20AF-32FC-7835834E3B10}" dt="2023-08-11T15:19:14.076" v="79"/>
          <ac:spMkLst>
            <pc:docMk/>
            <pc:sldMk cId="2371546873" sldId="481"/>
            <ac:spMk id="8" creationId="{B33B75ED-B3FA-6046-96ED-FC3CE6F3F0CE}"/>
          </ac:spMkLst>
        </pc:spChg>
        <pc:spChg chg="del topLvl">
          <ac:chgData name="Guest User" userId="S::urn:spo:anon#1a205ee0e6ee733815df1c6de05d876e0da4c5aac807ac4ee974d8d4aebbc69a::" providerId="AD" clId="Web-{D514F99D-3CEA-20AF-32FC-7835834E3B10}" dt="2023-08-11T15:16:45.180" v="58"/>
          <ac:spMkLst>
            <pc:docMk/>
            <pc:sldMk cId="2371546873" sldId="481"/>
            <ac:spMk id="9" creationId="{2B938408-2853-4145-8A55-0896F81E755D}"/>
          </ac:spMkLst>
        </pc:spChg>
        <pc:grpChg chg="del">
          <ac:chgData name="Guest User" userId="S::urn:spo:anon#1a205ee0e6ee733815df1c6de05d876e0da4c5aac807ac4ee974d8d4aebbc69a::" providerId="AD" clId="Web-{D514F99D-3CEA-20AF-32FC-7835834E3B10}" dt="2023-08-11T15:16:45.180" v="58"/>
          <ac:grpSpMkLst>
            <pc:docMk/>
            <pc:sldMk cId="2371546873" sldId="481"/>
            <ac:grpSpMk id="7" creationId="{224533F6-07D0-DF4E-9C9A-F13680BF4A16}"/>
          </ac:grpSpMkLst>
        </pc:grpChg>
      </pc:sldChg>
      <pc:sldChg chg="addSp">
        <pc:chgData name="Guest User" userId="S::urn:spo:anon#1a205ee0e6ee733815df1c6de05d876e0da4c5aac807ac4ee974d8d4aebbc69a::" providerId="AD" clId="Web-{D514F99D-3CEA-20AF-32FC-7835834E3B10}" dt="2023-08-11T15:18:38.700" v="72"/>
        <pc:sldMkLst>
          <pc:docMk/>
          <pc:sldMk cId="606926664" sldId="483"/>
        </pc:sldMkLst>
        <pc:spChg chg="add">
          <ac:chgData name="Guest User" userId="S::urn:spo:anon#1a205ee0e6ee733815df1c6de05d876e0da4c5aac807ac4ee974d8d4aebbc69a::" providerId="AD" clId="Web-{D514F99D-3CEA-20AF-32FC-7835834E3B10}" dt="2023-08-11T15:18:38.700" v="72"/>
          <ac:spMkLst>
            <pc:docMk/>
            <pc:sldMk cId="606926664" sldId="483"/>
            <ac:spMk id="5" creationId="{A8C92BF5-467C-CBC5-EB62-3E7CDBB2C9D1}"/>
          </ac:spMkLst>
        </pc:spChg>
      </pc:sldChg>
      <pc:sldChg chg="addSp delSp modSp">
        <pc:chgData name="Guest User" userId="S::urn:spo:anon#1a205ee0e6ee733815df1c6de05d876e0da4c5aac807ac4ee974d8d4aebbc69a::" providerId="AD" clId="Web-{D514F99D-3CEA-20AF-32FC-7835834E3B10}" dt="2023-08-11T15:23:11.913" v="145"/>
        <pc:sldMkLst>
          <pc:docMk/>
          <pc:sldMk cId="550949235" sldId="484"/>
        </pc:sldMkLst>
        <pc:spChg chg="add del mod">
          <ac:chgData name="Guest User" userId="S::urn:spo:anon#1a205ee0e6ee733815df1c6de05d876e0da4c5aac807ac4ee974d8d4aebbc69a::" providerId="AD" clId="Web-{D514F99D-3CEA-20AF-32FC-7835834E3B10}" dt="2023-08-11T15:22:30.005" v="127"/>
          <ac:spMkLst>
            <pc:docMk/>
            <pc:sldMk cId="550949235" sldId="484"/>
            <ac:spMk id="5" creationId="{108B2C1E-BE3C-8408-16EF-504A82F11278}"/>
          </ac:spMkLst>
        </pc:spChg>
        <pc:spChg chg="add mod">
          <ac:chgData name="Guest User" userId="S::urn:spo:anon#1a205ee0e6ee733815df1c6de05d876e0da4c5aac807ac4ee974d8d4aebbc69a::" providerId="AD" clId="Web-{D514F99D-3CEA-20AF-32FC-7835834E3B10}" dt="2023-08-11T15:23:11.913" v="145"/>
          <ac:spMkLst>
            <pc:docMk/>
            <pc:sldMk cId="550949235" sldId="484"/>
            <ac:spMk id="7" creationId="{18679B3D-055D-B13D-5CBB-48D792A298E3}"/>
          </ac:spMkLst>
        </pc:spChg>
        <pc:spChg chg="mod">
          <ac:chgData name="Guest User" userId="S::urn:spo:anon#1a205ee0e6ee733815df1c6de05d876e0da4c5aac807ac4ee974d8d4aebbc69a::" providerId="AD" clId="Web-{D514F99D-3CEA-20AF-32FC-7835834E3B10}" dt="2023-08-11T15:23:01.538" v="143"/>
          <ac:spMkLst>
            <pc:docMk/>
            <pc:sldMk cId="550949235" sldId="484"/>
            <ac:spMk id="10" creationId="{DD3B5E3E-CC49-1F4D-88AF-AD65416D5AE2}"/>
          </ac:spMkLst>
        </pc:spChg>
        <pc:spChg chg="mod">
          <ac:chgData name="Guest User" userId="S::urn:spo:anon#1a205ee0e6ee733815df1c6de05d876e0da4c5aac807ac4ee974d8d4aebbc69a::" providerId="AD" clId="Web-{D514F99D-3CEA-20AF-32FC-7835834E3B10}" dt="2023-08-11T15:23:01.538" v="144"/>
          <ac:spMkLst>
            <pc:docMk/>
            <pc:sldMk cId="550949235" sldId="484"/>
            <ac:spMk id="11" creationId="{D43634BE-D878-594D-8C69-8F517B1D070F}"/>
          </ac:spMkLst>
        </pc:spChg>
      </pc:sldChg>
      <pc:sldChg chg="addSp delSp modSp">
        <pc:chgData name="Guest User" userId="S::urn:spo:anon#1a205ee0e6ee733815df1c6de05d876e0da4c5aac807ac4ee974d8d4aebbc69a::" providerId="AD" clId="Web-{D514F99D-3CEA-20AF-32FC-7835834E3B10}" dt="2023-08-11T15:21:55.770" v="118"/>
        <pc:sldMkLst>
          <pc:docMk/>
          <pc:sldMk cId="2816171912" sldId="582"/>
        </pc:sldMkLst>
        <pc:spChg chg="add mod">
          <ac:chgData name="Guest User" userId="S::urn:spo:anon#1a205ee0e6ee733815df1c6de05d876e0da4c5aac807ac4ee974d8d4aebbc69a::" providerId="AD" clId="Web-{D514F99D-3CEA-20AF-32FC-7835834E3B10}" dt="2023-08-11T15:21:15.127" v="110"/>
          <ac:spMkLst>
            <pc:docMk/>
            <pc:sldMk cId="2816171912" sldId="582"/>
            <ac:spMk id="5" creationId="{A30D58CC-E226-4557-B96B-2FA372C007DF}"/>
          </ac:spMkLst>
        </pc:spChg>
        <pc:spChg chg="mod">
          <ac:chgData name="Guest User" userId="S::urn:spo:anon#1a205ee0e6ee733815df1c6de05d876e0da4c5aac807ac4ee974d8d4aebbc69a::" providerId="AD" clId="Web-{D514F99D-3CEA-20AF-32FC-7835834E3B10}" dt="2023-08-11T15:21:55.770" v="118"/>
          <ac:spMkLst>
            <pc:docMk/>
            <pc:sldMk cId="2816171912" sldId="582"/>
            <ac:spMk id="11" creationId="{93934E4B-3314-F64F-AE14-892BF3A81161}"/>
          </ac:spMkLst>
        </pc:spChg>
        <pc:spChg chg="mod">
          <ac:chgData name="Guest User" userId="S::urn:spo:anon#1a205ee0e6ee733815df1c6de05d876e0da4c5aac807ac4ee974d8d4aebbc69a::" providerId="AD" clId="Web-{D514F99D-3CEA-20AF-32FC-7835834E3B10}" dt="2023-08-11T15:21:02.674" v="100"/>
          <ac:spMkLst>
            <pc:docMk/>
            <pc:sldMk cId="2816171912" sldId="582"/>
            <ac:spMk id="12" creationId="{93699ADE-CF23-4E40-A783-6B2EB5D43E1B}"/>
          </ac:spMkLst>
        </pc:spChg>
        <pc:spChg chg="del mod">
          <ac:chgData name="Guest User" userId="S::urn:spo:anon#1a205ee0e6ee733815df1c6de05d876e0da4c5aac807ac4ee974d8d4aebbc69a::" providerId="AD" clId="Web-{D514F99D-3CEA-20AF-32FC-7835834E3B10}" dt="2023-08-11T15:21:24.440" v="113"/>
          <ac:spMkLst>
            <pc:docMk/>
            <pc:sldMk cId="2816171912" sldId="582"/>
            <ac:spMk id="15" creationId="{BBC9CC9E-371D-0743-9A45-FA07090528F4}"/>
          </ac:spMkLst>
        </pc:spChg>
        <pc:grpChg chg="mod">
          <ac:chgData name="Guest User" userId="S::urn:spo:anon#1a205ee0e6ee733815df1c6de05d876e0da4c5aac807ac4ee974d8d4aebbc69a::" providerId="AD" clId="Web-{D514F99D-3CEA-20AF-32FC-7835834E3B10}" dt="2023-08-11T15:21:44.378" v="116" actId="14100"/>
          <ac:grpSpMkLst>
            <pc:docMk/>
            <pc:sldMk cId="2816171912" sldId="582"/>
            <ac:grpSpMk id="10" creationId="{312753D8-0B02-E74A-919F-79EC82D5B83A}"/>
          </ac:grpSpMkLst>
        </pc:grpChg>
      </pc:sldChg>
      <pc:sldChg chg="addSp delSp modSp">
        <pc:chgData name="Guest User" userId="S::urn:spo:anon#1a205ee0e6ee733815df1c6de05d876e0da4c5aac807ac4ee974d8d4aebbc69a::" providerId="AD" clId="Web-{D514F99D-3CEA-20AF-32FC-7835834E3B10}" dt="2023-08-11T15:23:55.086" v="153"/>
        <pc:sldMkLst>
          <pc:docMk/>
          <pc:sldMk cId="3600477069" sldId="583"/>
        </pc:sldMkLst>
        <pc:spChg chg="add del">
          <ac:chgData name="Guest User" userId="S::urn:spo:anon#1a205ee0e6ee733815df1c6de05d876e0da4c5aac807ac4ee974d8d4aebbc69a::" providerId="AD" clId="Web-{D514F99D-3CEA-20AF-32FC-7835834E3B10}" dt="2023-08-11T15:23:55.086" v="153"/>
          <ac:spMkLst>
            <pc:docMk/>
            <pc:sldMk cId="3600477069" sldId="583"/>
            <ac:spMk id="5" creationId="{86015107-EE13-9D71-83CA-D51A4C40293F}"/>
          </ac:spMkLst>
        </pc:spChg>
        <pc:spChg chg="del mod topLvl">
          <ac:chgData name="Guest User" userId="S::urn:spo:anon#1a205ee0e6ee733815df1c6de05d876e0da4c5aac807ac4ee974d8d4aebbc69a::" providerId="AD" clId="Web-{D514F99D-3CEA-20AF-32FC-7835834E3B10}" dt="2023-08-11T15:11:55.028" v="11"/>
          <ac:spMkLst>
            <pc:docMk/>
            <pc:sldMk cId="3600477069" sldId="583"/>
            <ac:spMk id="10" creationId="{482B6E64-CF45-FE4C-86A5-8C394DAB6BAD}"/>
          </ac:spMkLst>
        </pc:spChg>
        <pc:spChg chg="mod topLvl">
          <ac:chgData name="Guest User" userId="S::urn:spo:anon#1a205ee0e6ee733815df1c6de05d876e0da4c5aac807ac4ee974d8d4aebbc69a::" providerId="AD" clId="Web-{D514F99D-3CEA-20AF-32FC-7835834E3B10}" dt="2023-08-11T15:11:55.028" v="11"/>
          <ac:spMkLst>
            <pc:docMk/>
            <pc:sldMk cId="3600477069" sldId="583"/>
            <ac:spMk id="11" creationId="{A50BFE78-49CD-6744-9A6C-A383A530286A}"/>
          </ac:spMkLst>
        </pc:spChg>
        <pc:grpChg chg="del">
          <ac:chgData name="Guest User" userId="S::urn:spo:anon#1a205ee0e6ee733815df1c6de05d876e0da4c5aac807ac4ee974d8d4aebbc69a::" providerId="AD" clId="Web-{D514F99D-3CEA-20AF-32FC-7835834E3B10}" dt="2023-08-11T15:11:55.028" v="11"/>
          <ac:grpSpMkLst>
            <pc:docMk/>
            <pc:sldMk cId="3600477069" sldId="583"/>
            <ac:grpSpMk id="9" creationId="{673C751D-009B-5844-9368-AA267BA82656}"/>
          </ac:grpSpMkLst>
        </pc:grpChg>
      </pc:sldChg>
      <pc:sldChg chg="modSp">
        <pc:chgData name="Guest User" userId="S::urn:spo:anon#1a205ee0e6ee733815df1c6de05d876e0da4c5aac807ac4ee974d8d4aebbc69a::" providerId="AD" clId="Web-{D514F99D-3CEA-20AF-32FC-7835834E3B10}" dt="2023-08-11T15:26:08.888" v="163" actId="20577"/>
        <pc:sldMkLst>
          <pc:docMk/>
          <pc:sldMk cId="2846244788" sldId="596"/>
        </pc:sldMkLst>
        <pc:spChg chg="mod">
          <ac:chgData name="Guest User" userId="S::urn:spo:anon#1a205ee0e6ee733815df1c6de05d876e0da4c5aac807ac4ee974d8d4aebbc69a::" providerId="AD" clId="Web-{D514F99D-3CEA-20AF-32FC-7835834E3B10}" dt="2023-08-11T15:24:26.103" v="156" actId="20577"/>
          <ac:spMkLst>
            <pc:docMk/>
            <pc:sldMk cId="2846244788" sldId="596"/>
            <ac:spMk id="2" creationId="{CFA61F29-EAE5-44D2-9394-C464D8601CE0}"/>
          </ac:spMkLst>
        </pc:spChg>
        <pc:spChg chg="mod">
          <ac:chgData name="Guest User" userId="S::urn:spo:anon#1a205ee0e6ee733815df1c6de05d876e0da4c5aac807ac4ee974d8d4aebbc69a::" providerId="AD" clId="Web-{D514F99D-3CEA-20AF-32FC-7835834E3B10}" dt="2023-08-11T15:26:08.888" v="163" actId="20577"/>
          <ac:spMkLst>
            <pc:docMk/>
            <pc:sldMk cId="2846244788" sldId="596"/>
            <ac:spMk id="3" creationId="{C98C3E75-EB72-4D1C-9CC1-E7E1DADAF062}"/>
          </ac:spMkLst>
        </pc:spChg>
      </pc:sldChg>
      <pc:sldChg chg="addSp delSp modSp">
        <pc:chgData name="Guest User" userId="S::urn:spo:anon#1a205ee0e6ee733815df1c6de05d876e0da4c5aac807ac4ee974d8d4aebbc69a::" providerId="AD" clId="Web-{D514F99D-3CEA-20AF-32FC-7835834E3B10}" dt="2023-08-11T15:15:41.521" v="41"/>
        <pc:sldMkLst>
          <pc:docMk/>
          <pc:sldMk cId="700938667" sldId="603"/>
        </pc:sldMkLst>
        <pc:spChg chg="add">
          <ac:chgData name="Guest User" userId="S::urn:spo:anon#1a205ee0e6ee733815df1c6de05d876e0da4c5aac807ac4ee974d8d4aebbc69a::" providerId="AD" clId="Web-{D514F99D-3CEA-20AF-32FC-7835834E3B10}" dt="2023-08-11T15:15:41.521" v="41"/>
          <ac:spMkLst>
            <pc:docMk/>
            <pc:sldMk cId="700938667" sldId="603"/>
            <ac:spMk id="4" creationId="{C313ACF7-E721-95BB-F66C-FB016AE9BC03}"/>
          </ac:spMkLst>
        </pc:spChg>
        <pc:spChg chg="del">
          <ac:chgData name="Guest User" userId="S::urn:spo:anon#1a205ee0e6ee733815df1c6de05d876e0da4c5aac807ac4ee974d8d4aebbc69a::" providerId="AD" clId="Web-{D514F99D-3CEA-20AF-32FC-7835834E3B10}" dt="2023-08-11T15:15:39.146" v="40"/>
          <ac:spMkLst>
            <pc:docMk/>
            <pc:sldMk cId="700938667" sldId="603"/>
            <ac:spMk id="11" creationId="{FE2F3EA4-2A24-BE4D-B683-DE0CAD02BACB}"/>
          </ac:spMkLst>
        </pc:spChg>
        <pc:spChg chg="mod">
          <ac:chgData name="Guest User" userId="S::urn:spo:anon#1a205ee0e6ee733815df1c6de05d876e0da4c5aac807ac4ee974d8d4aebbc69a::" providerId="AD" clId="Web-{D514F99D-3CEA-20AF-32FC-7835834E3B10}" dt="2023-08-11T15:13:06.109" v="21" actId="1076"/>
          <ac:spMkLst>
            <pc:docMk/>
            <pc:sldMk cId="700938667" sldId="603"/>
            <ac:spMk id="15" creationId="{6948FFDD-F8AC-1846-9C62-F0EE696533DF}"/>
          </ac:spMkLst>
        </pc:spChg>
      </pc:sldChg>
      <pc:sldChg chg="modSp">
        <pc:chgData name="Guest User" userId="S::urn:spo:anon#1a205ee0e6ee733815df1c6de05d876e0da4c5aac807ac4ee974d8d4aebbc69a::" providerId="AD" clId="Web-{D514F99D-3CEA-20AF-32FC-7835834E3B10}" dt="2023-08-11T15:13:01.422" v="19" actId="1076"/>
        <pc:sldMkLst>
          <pc:docMk/>
          <pc:sldMk cId="60815073" sldId="604"/>
        </pc:sldMkLst>
        <pc:spChg chg="mod">
          <ac:chgData name="Guest User" userId="S::urn:spo:anon#1a205ee0e6ee733815df1c6de05d876e0da4c5aac807ac4ee974d8d4aebbc69a::" providerId="AD" clId="Web-{D514F99D-3CEA-20AF-32FC-7835834E3B10}" dt="2023-08-11T15:13:01.422" v="19" actId="1076"/>
          <ac:spMkLst>
            <pc:docMk/>
            <pc:sldMk cId="60815073" sldId="604"/>
            <ac:spMk id="9" creationId="{6CA31057-8AA6-814E-BD6F-B941EDB1F90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8DB15-5893-41A3-A736-871E00FF044C}"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GB"/>
        </a:p>
      </dgm:t>
    </dgm:pt>
    <dgm:pt modelId="{17744307-8251-4298-820B-5BFE5E57EC3E}">
      <dgm:prSet custT="1"/>
      <dgm:spPr>
        <a:solidFill>
          <a:schemeClr val="accent3"/>
        </a:solidFill>
        <a:ln>
          <a:noFill/>
        </a:ln>
      </dgm:spPr>
      <dgm:t>
        <a:bodyPr/>
        <a:lstStyle/>
        <a:p>
          <a:pPr rtl="0"/>
          <a:r>
            <a:rPr lang="en-GB" sz="1800" b="1">
              <a:solidFill>
                <a:schemeClr val="tx1"/>
              </a:solidFill>
              <a:latin typeface="Arial"/>
              <a:cs typeface="Arial"/>
            </a:rPr>
            <a:t>Evaluate</a:t>
          </a:r>
        </a:p>
      </dgm:t>
    </dgm:pt>
    <dgm:pt modelId="{74F9B25F-B977-4B05-907B-F69FAFA05262}" type="parTrans" cxnId="{8F6440F1-F82B-4E63-A3F5-F10DFF8119C2}">
      <dgm:prSet/>
      <dgm:spPr/>
      <dgm:t>
        <a:bodyPr/>
        <a:lstStyle/>
        <a:p>
          <a:endParaRPr lang="en-GB"/>
        </a:p>
      </dgm:t>
    </dgm:pt>
    <dgm:pt modelId="{8FA81AFA-B50F-4172-B886-411AF1251947}" type="sibTrans" cxnId="{8F6440F1-F82B-4E63-A3F5-F10DFF8119C2}">
      <dgm:prSet/>
      <dgm:spPr/>
      <dgm:t>
        <a:bodyPr/>
        <a:lstStyle/>
        <a:p>
          <a:endParaRPr lang="en-GB"/>
        </a:p>
      </dgm:t>
    </dgm:pt>
    <dgm:pt modelId="{0628F44C-828F-4340-8D70-2F59DB9E15F4}">
      <dgm:prSet custT="1"/>
      <dgm:spPr>
        <a:solidFill>
          <a:schemeClr val="accent1"/>
        </a:solidFill>
        <a:ln>
          <a:noFill/>
        </a:ln>
      </dgm:spPr>
      <dgm:t>
        <a:bodyPr/>
        <a:lstStyle/>
        <a:p>
          <a:pPr rtl="0"/>
          <a:r>
            <a:rPr lang="en-GB" sz="1800" b="1">
              <a:latin typeface="Arial"/>
              <a:cs typeface="Arial"/>
            </a:rPr>
            <a:t>Redevelop</a:t>
          </a:r>
        </a:p>
      </dgm:t>
    </dgm:pt>
    <dgm:pt modelId="{8D76A956-E3C9-49D7-86BD-961639473FF0}" type="parTrans" cxnId="{9FEF787B-0C96-4813-8BD2-235A7A7318B1}">
      <dgm:prSet/>
      <dgm:spPr/>
      <dgm:t>
        <a:bodyPr/>
        <a:lstStyle/>
        <a:p>
          <a:endParaRPr lang="en-GB"/>
        </a:p>
      </dgm:t>
    </dgm:pt>
    <dgm:pt modelId="{DF62BC6D-00DC-4586-B07D-CBFF0D0AF59C}" type="sibTrans" cxnId="{9FEF787B-0C96-4813-8BD2-235A7A7318B1}">
      <dgm:prSet/>
      <dgm:spPr/>
      <dgm:t>
        <a:bodyPr/>
        <a:lstStyle/>
        <a:p>
          <a:endParaRPr lang="en-GB"/>
        </a:p>
      </dgm:t>
    </dgm:pt>
    <dgm:pt modelId="{8167F0EF-6DF7-4006-8B76-20DD5A0507A7}">
      <dgm:prSet custT="1"/>
      <dgm:spPr>
        <a:solidFill>
          <a:schemeClr val="accent1"/>
        </a:solidFill>
        <a:ln>
          <a:noFill/>
        </a:ln>
      </dgm:spPr>
      <dgm:t>
        <a:bodyPr/>
        <a:lstStyle/>
        <a:p>
          <a:pPr rtl="0"/>
          <a:r>
            <a:rPr lang="en-GB" sz="1800" b="1">
              <a:latin typeface="Arial"/>
              <a:cs typeface="Arial"/>
            </a:rPr>
            <a:t>Identify </a:t>
          </a:r>
          <a:br>
            <a:rPr lang="en-GB" sz="1800" b="1">
              <a:latin typeface="Arial"/>
              <a:cs typeface="Arial"/>
            </a:rPr>
          </a:br>
          <a:r>
            <a:rPr lang="en-GB" sz="1800" b="1">
              <a:latin typeface="Arial"/>
              <a:cs typeface="Arial"/>
            </a:rPr>
            <a:t>issue</a:t>
          </a:r>
        </a:p>
      </dgm:t>
    </dgm:pt>
    <dgm:pt modelId="{0FFE0A50-5C0D-4CF1-B19E-EF06E06D478E}" type="parTrans" cxnId="{CA8F17C9-767A-474F-B53A-BF383F34BD95}">
      <dgm:prSet/>
      <dgm:spPr/>
      <dgm:t>
        <a:bodyPr/>
        <a:lstStyle/>
        <a:p>
          <a:endParaRPr lang="en-GB"/>
        </a:p>
      </dgm:t>
    </dgm:pt>
    <dgm:pt modelId="{3B910F0E-2558-4DDF-BD0C-453582FDCF31}" type="sibTrans" cxnId="{CA8F17C9-767A-474F-B53A-BF383F34BD95}">
      <dgm:prSet/>
      <dgm:spPr/>
      <dgm:t>
        <a:bodyPr/>
        <a:lstStyle/>
        <a:p>
          <a:endParaRPr lang="en-GB"/>
        </a:p>
      </dgm:t>
    </dgm:pt>
    <dgm:pt modelId="{125245A8-B65B-4BCB-B8D3-4C08431C7BBA}">
      <dgm:prSet custT="1"/>
      <dgm:spPr>
        <a:solidFill>
          <a:schemeClr val="accent5"/>
        </a:solidFill>
        <a:ln>
          <a:noFill/>
        </a:ln>
      </dgm:spPr>
      <dgm:t>
        <a:bodyPr/>
        <a:lstStyle/>
        <a:p>
          <a:pPr rtl="0"/>
          <a:r>
            <a:rPr lang="en-GB" sz="1800" b="1">
              <a:latin typeface="Arial"/>
              <a:cs typeface="Arial"/>
            </a:rPr>
            <a:t>Analyse strengths and weaknesses</a:t>
          </a:r>
        </a:p>
      </dgm:t>
    </dgm:pt>
    <dgm:pt modelId="{049F3516-A078-43E2-94FB-7D4C34028359}" type="parTrans" cxnId="{73B4E35F-182A-43F6-BFF9-07F70B8F986B}">
      <dgm:prSet/>
      <dgm:spPr/>
      <dgm:t>
        <a:bodyPr/>
        <a:lstStyle/>
        <a:p>
          <a:endParaRPr lang="en-GB"/>
        </a:p>
      </dgm:t>
    </dgm:pt>
    <dgm:pt modelId="{198AA73F-3EC8-49C5-93AA-7727A7DB3CE6}" type="sibTrans" cxnId="{73B4E35F-182A-43F6-BFF9-07F70B8F986B}">
      <dgm:prSet/>
      <dgm:spPr/>
      <dgm:t>
        <a:bodyPr/>
        <a:lstStyle/>
        <a:p>
          <a:endParaRPr lang="en-GB"/>
        </a:p>
      </dgm:t>
    </dgm:pt>
    <dgm:pt modelId="{60A0C279-89A2-4DFE-8755-658CC7895BD0}">
      <dgm:prSet custT="1"/>
      <dgm:spPr>
        <a:solidFill>
          <a:schemeClr val="accent2"/>
        </a:solidFill>
        <a:ln>
          <a:noFill/>
        </a:ln>
      </dgm:spPr>
      <dgm:t>
        <a:bodyPr/>
        <a:lstStyle/>
        <a:p>
          <a:pPr rtl="0"/>
          <a:r>
            <a:rPr lang="en-GB" sz="1800" b="1">
              <a:latin typeface="Arial"/>
              <a:cs typeface="Arial"/>
            </a:rPr>
            <a:t>Build a campaign team</a:t>
          </a:r>
        </a:p>
      </dgm:t>
    </dgm:pt>
    <dgm:pt modelId="{CD8D4163-06F7-47FC-A5A0-1D916B157CAC}" type="parTrans" cxnId="{BD207D5B-5EC4-4CBD-B451-B1F25466B19E}">
      <dgm:prSet/>
      <dgm:spPr/>
      <dgm:t>
        <a:bodyPr/>
        <a:lstStyle/>
        <a:p>
          <a:endParaRPr lang="en-GB"/>
        </a:p>
      </dgm:t>
    </dgm:pt>
    <dgm:pt modelId="{97A461F7-0B67-47EF-B794-E2C3C60B9EF5}" type="sibTrans" cxnId="{BD207D5B-5EC4-4CBD-B451-B1F25466B19E}">
      <dgm:prSet/>
      <dgm:spPr/>
      <dgm:t>
        <a:bodyPr/>
        <a:lstStyle/>
        <a:p>
          <a:endParaRPr lang="en-GB"/>
        </a:p>
      </dgm:t>
    </dgm:pt>
    <dgm:pt modelId="{BCDCB2AC-C1E9-484D-A104-0B9AA7429687}">
      <dgm:prSet custT="1"/>
      <dgm:spPr>
        <a:solidFill>
          <a:schemeClr val="accent4"/>
        </a:solidFill>
        <a:ln>
          <a:noFill/>
        </a:ln>
      </dgm:spPr>
      <dgm:t>
        <a:bodyPr/>
        <a:lstStyle/>
        <a:p>
          <a:pPr rtl="0"/>
          <a:r>
            <a:rPr lang="en-GB" sz="1800" b="1">
              <a:latin typeface="Arial"/>
              <a:cs typeface="Arial"/>
            </a:rPr>
            <a:t>Determine goals</a:t>
          </a:r>
        </a:p>
      </dgm:t>
    </dgm:pt>
    <dgm:pt modelId="{F7BB73EF-FE91-4AF1-AF94-67C8824A2B98}" type="parTrans" cxnId="{DA2D89C7-E499-48D5-B336-1B8DAED4CC8C}">
      <dgm:prSet/>
      <dgm:spPr/>
      <dgm:t>
        <a:bodyPr/>
        <a:lstStyle/>
        <a:p>
          <a:endParaRPr lang="en-GB"/>
        </a:p>
      </dgm:t>
    </dgm:pt>
    <dgm:pt modelId="{6DE0FA95-1692-4C78-98AA-DA703D17F12E}" type="sibTrans" cxnId="{DA2D89C7-E499-48D5-B336-1B8DAED4CC8C}">
      <dgm:prSet/>
      <dgm:spPr/>
      <dgm:t>
        <a:bodyPr/>
        <a:lstStyle/>
        <a:p>
          <a:endParaRPr lang="en-GB"/>
        </a:p>
      </dgm:t>
    </dgm:pt>
    <dgm:pt modelId="{484AD7A8-241B-40FC-8FF3-CD8959352505}">
      <dgm:prSet custT="1"/>
      <dgm:spPr>
        <a:solidFill>
          <a:schemeClr val="accent3"/>
        </a:solidFill>
        <a:ln>
          <a:noFill/>
        </a:ln>
      </dgm:spPr>
      <dgm:t>
        <a:bodyPr/>
        <a:lstStyle/>
        <a:p>
          <a:pPr rtl="0"/>
          <a:r>
            <a:rPr lang="en-GB" sz="1800" b="1">
              <a:solidFill>
                <a:schemeClr val="tx1"/>
              </a:solidFill>
              <a:latin typeface="Arial"/>
              <a:cs typeface="Arial"/>
            </a:rPr>
            <a:t>Create a core message</a:t>
          </a:r>
        </a:p>
      </dgm:t>
    </dgm:pt>
    <dgm:pt modelId="{8D3FE18C-6BA1-40DD-BC8A-3A995738974F}" type="parTrans" cxnId="{D05B35BD-D2B4-4982-A578-FF4E668186C6}">
      <dgm:prSet/>
      <dgm:spPr/>
      <dgm:t>
        <a:bodyPr/>
        <a:lstStyle/>
        <a:p>
          <a:endParaRPr lang="en-GB"/>
        </a:p>
      </dgm:t>
    </dgm:pt>
    <dgm:pt modelId="{33D3EC8D-0B71-475A-BB69-352A6A86B18C}" type="sibTrans" cxnId="{D05B35BD-D2B4-4982-A578-FF4E668186C6}">
      <dgm:prSet/>
      <dgm:spPr/>
      <dgm:t>
        <a:bodyPr/>
        <a:lstStyle/>
        <a:p>
          <a:endParaRPr lang="en-GB"/>
        </a:p>
      </dgm:t>
    </dgm:pt>
    <dgm:pt modelId="{FB6E5FB9-C60E-4B4B-925A-8C53EB87B4E0}">
      <dgm:prSet custT="1"/>
      <dgm:spPr>
        <a:solidFill>
          <a:schemeClr val="accent2"/>
        </a:solidFill>
      </dgm:spPr>
      <dgm:t>
        <a:bodyPr/>
        <a:lstStyle/>
        <a:p>
          <a:r>
            <a:rPr lang="en-GB" sz="1800" b="1">
              <a:latin typeface="Arial"/>
              <a:cs typeface="Arial"/>
            </a:rPr>
            <a:t>Research</a:t>
          </a:r>
        </a:p>
      </dgm:t>
    </dgm:pt>
    <dgm:pt modelId="{9DDDA95F-D318-4247-B014-78B39D748273}" type="parTrans" cxnId="{EED011DB-955B-4604-AE4B-69B9A109F21C}">
      <dgm:prSet/>
      <dgm:spPr/>
      <dgm:t>
        <a:bodyPr/>
        <a:lstStyle/>
        <a:p>
          <a:endParaRPr lang="en-GB"/>
        </a:p>
      </dgm:t>
    </dgm:pt>
    <dgm:pt modelId="{6B8EEA17-231F-814D-99EE-85E98ABF6B84}" type="sibTrans" cxnId="{EED011DB-955B-4604-AE4B-69B9A109F21C}">
      <dgm:prSet/>
      <dgm:spPr/>
      <dgm:t>
        <a:bodyPr/>
        <a:lstStyle/>
        <a:p>
          <a:endParaRPr lang="en-GB"/>
        </a:p>
      </dgm:t>
    </dgm:pt>
    <dgm:pt modelId="{0C977302-B4D4-4FDC-9C13-F75E710F4D9A}">
      <dgm:prSet custT="1"/>
      <dgm:spPr>
        <a:solidFill>
          <a:schemeClr val="accent1"/>
        </a:solidFill>
        <a:ln>
          <a:noFill/>
        </a:ln>
      </dgm:spPr>
      <dgm:t>
        <a:bodyPr/>
        <a:lstStyle/>
        <a:p>
          <a:pPr rtl="0"/>
          <a:r>
            <a:rPr lang="en-GB" sz="1800" b="1">
              <a:latin typeface="Arial"/>
              <a:cs typeface="Arial"/>
            </a:rPr>
            <a:t>Identify targets and allies</a:t>
          </a:r>
        </a:p>
      </dgm:t>
    </dgm:pt>
    <dgm:pt modelId="{B9EC3E2A-9968-4FEF-93FA-85488DC3E8F0}" type="parTrans" cxnId="{DCB7E3D3-B7F7-478B-812D-3F9C5DE6F3A4}">
      <dgm:prSet/>
      <dgm:spPr/>
      <dgm:t>
        <a:bodyPr/>
        <a:lstStyle/>
        <a:p>
          <a:endParaRPr lang="en-GB"/>
        </a:p>
      </dgm:t>
    </dgm:pt>
    <dgm:pt modelId="{D467BD7D-C635-4DFD-BEFC-F5B28CE38EE2}" type="sibTrans" cxnId="{DCB7E3D3-B7F7-478B-812D-3F9C5DE6F3A4}">
      <dgm:prSet/>
      <dgm:spPr/>
      <dgm:t>
        <a:bodyPr/>
        <a:lstStyle/>
        <a:p>
          <a:endParaRPr lang="en-GB"/>
        </a:p>
      </dgm:t>
    </dgm:pt>
    <dgm:pt modelId="{3095AC91-2C07-4F32-AB9F-77A89A858D05}">
      <dgm:prSet custT="1"/>
      <dgm:spPr>
        <a:solidFill>
          <a:schemeClr val="accent5"/>
        </a:solidFill>
        <a:ln>
          <a:noFill/>
        </a:ln>
      </dgm:spPr>
      <dgm:t>
        <a:bodyPr/>
        <a:lstStyle/>
        <a:p>
          <a:pPr rtl="0"/>
          <a:r>
            <a:rPr lang="en-GB" sz="1800" b="1">
              <a:latin typeface="Arial"/>
              <a:cs typeface="Arial"/>
            </a:rPr>
            <a:t>Develop campaign strategy</a:t>
          </a:r>
        </a:p>
      </dgm:t>
    </dgm:pt>
    <dgm:pt modelId="{CC402CE9-3374-45EA-BB8A-25F6ABAC6384}" type="parTrans" cxnId="{70520637-B267-45FD-BD39-933C1A24D446}">
      <dgm:prSet/>
      <dgm:spPr/>
      <dgm:t>
        <a:bodyPr/>
        <a:lstStyle/>
        <a:p>
          <a:endParaRPr lang="en-GB"/>
        </a:p>
      </dgm:t>
    </dgm:pt>
    <dgm:pt modelId="{95F8541D-86C4-4D84-B7E7-603A7D8BDFB0}" type="sibTrans" cxnId="{70520637-B267-45FD-BD39-933C1A24D446}">
      <dgm:prSet/>
      <dgm:spPr/>
      <dgm:t>
        <a:bodyPr/>
        <a:lstStyle/>
        <a:p>
          <a:endParaRPr lang="en-GB"/>
        </a:p>
      </dgm:t>
    </dgm:pt>
    <dgm:pt modelId="{18C2C83F-7970-4558-8F80-81ED65C0CD0E}">
      <dgm:prSet custT="1"/>
      <dgm:spPr>
        <a:solidFill>
          <a:schemeClr val="accent2"/>
        </a:solidFill>
        <a:ln>
          <a:noFill/>
        </a:ln>
      </dgm:spPr>
      <dgm:t>
        <a:bodyPr/>
        <a:lstStyle/>
        <a:p>
          <a:pPr rtl="0"/>
          <a:r>
            <a:rPr lang="en-GB" sz="1800" b="1">
              <a:latin typeface="Arial"/>
              <a:cs typeface="Arial"/>
            </a:rPr>
            <a:t>Develop tactics</a:t>
          </a:r>
        </a:p>
      </dgm:t>
    </dgm:pt>
    <dgm:pt modelId="{44B22681-514B-4235-835A-2FD8751821B4}" type="parTrans" cxnId="{DB406863-CFA5-4E17-96AC-0840677DFE23}">
      <dgm:prSet/>
      <dgm:spPr/>
      <dgm:t>
        <a:bodyPr/>
        <a:lstStyle/>
        <a:p>
          <a:endParaRPr lang="en-GB"/>
        </a:p>
      </dgm:t>
    </dgm:pt>
    <dgm:pt modelId="{00919D0C-5B90-4090-9906-4ABD348A17B7}" type="sibTrans" cxnId="{DB406863-CFA5-4E17-96AC-0840677DFE23}">
      <dgm:prSet/>
      <dgm:spPr/>
      <dgm:t>
        <a:bodyPr/>
        <a:lstStyle/>
        <a:p>
          <a:endParaRPr lang="en-GB"/>
        </a:p>
      </dgm:t>
    </dgm:pt>
    <dgm:pt modelId="{74D05FA3-76F1-410F-B1F4-E3D3D6AA2551}">
      <dgm:prSet custT="1"/>
      <dgm:spPr>
        <a:solidFill>
          <a:schemeClr val="accent4"/>
        </a:solidFill>
        <a:ln>
          <a:noFill/>
        </a:ln>
      </dgm:spPr>
      <dgm:t>
        <a:bodyPr/>
        <a:lstStyle/>
        <a:p>
          <a:pPr rtl="0"/>
          <a:r>
            <a:rPr lang="en-GB" sz="1800" b="1">
              <a:latin typeface="Arial"/>
              <a:cs typeface="Arial"/>
            </a:rPr>
            <a:t>Create a timeline</a:t>
          </a:r>
        </a:p>
      </dgm:t>
    </dgm:pt>
    <dgm:pt modelId="{85ED0C4D-87DC-48F1-BC2D-014D3D7D722A}" type="parTrans" cxnId="{33687978-E0C7-46A6-81F8-28053D77FA4B}">
      <dgm:prSet/>
      <dgm:spPr/>
      <dgm:t>
        <a:bodyPr/>
        <a:lstStyle/>
        <a:p>
          <a:endParaRPr lang="en-GB"/>
        </a:p>
      </dgm:t>
    </dgm:pt>
    <dgm:pt modelId="{D277DC72-CC54-486D-A0B0-8DB3814B3539}" type="sibTrans" cxnId="{33687978-E0C7-46A6-81F8-28053D77FA4B}">
      <dgm:prSet/>
      <dgm:spPr/>
      <dgm:t>
        <a:bodyPr/>
        <a:lstStyle/>
        <a:p>
          <a:endParaRPr lang="en-GB"/>
        </a:p>
      </dgm:t>
    </dgm:pt>
    <dgm:pt modelId="{69672BEE-3493-474F-88E8-530D85EC70B6}" type="pres">
      <dgm:prSet presAssocID="{8818DB15-5893-41A3-A736-871E00FF044C}" presName="diagram" presStyleCnt="0">
        <dgm:presLayoutVars>
          <dgm:dir/>
          <dgm:resizeHandles val="exact"/>
        </dgm:presLayoutVars>
      </dgm:prSet>
      <dgm:spPr/>
    </dgm:pt>
    <dgm:pt modelId="{32B45A7A-DB8D-4B08-8C19-2E40FF07CA62}" type="pres">
      <dgm:prSet presAssocID="{8167F0EF-6DF7-4006-8B76-20DD5A0507A7}" presName="node" presStyleLbl="node1" presStyleIdx="0" presStyleCnt="12">
        <dgm:presLayoutVars>
          <dgm:bulletEnabled val="1"/>
        </dgm:presLayoutVars>
      </dgm:prSet>
      <dgm:spPr/>
    </dgm:pt>
    <dgm:pt modelId="{3783A614-E882-4191-B54B-EAD9C12B1FA7}" type="pres">
      <dgm:prSet presAssocID="{3B910F0E-2558-4DDF-BD0C-453582FDCF31}" presName="sibTrans" presStyleCnt="0"/>
      <dgm:spPr/>
    </dgm:pt>
    <dgm:pt modelId="{307180AC-9B1C-41AE-BFC6-EA3D57FD1865}" type="pres">
      <dgm:prSet presAssocID="{125245A8-B65B-4BCB-B8D3-4C08431C7BBA}" presName="node" presStyleLbl="node1" presStyleIdx="1" presStyleCnt="12">
        <dgm:presLayoutVars>
          <dgm:bulletEnabled val="1"/>
        </dgm:presLayoutVars>
      </dgm:prSet>
      <dgm:spPr/>
    </dgm:pt>
    <dgm:pt modelId="{09257B56-20D6-4FC2-AE56-6587D2924AE4}" type="pres">
      <dgm:prSet presAssocID="{198AA73F-3EC8-49C5-93AA-7727A7DB3CE6}" presName="sibTrans" presStyleCnt="0"/>
      <dgm:spPr/>
    </dgm:pt>
    <dgm:pt modelId="{F898D1D6-6567-4436-9BC3-B185B53EC012}" type="pres">
      <dgm:prSet presAssocID="{60A0C279-89A2-4DFE-8755-658CC7895BD0}" presName="node" presStyleLbl="node1" presStyleIdx="2" presStyleCnt="12">
        <dgm:presLayoutVars>
          <dgm:bulletEnabled val="1"/>
        </dgm:presLayoutVars>
      </dgm:prSet>
      <dgm:spPr/>
    </dgm:pt>
    <dgm:pt modelId="{47CFCA12-8E74-402F-87D2-1E9B247E8041}" type="pres">
      <dgm:prSet presAssocID="{97A461F7-0B67-47EF-B794-E2C3C60B9EF5}" presName="sibTrans" presStyleCnt="0"/>
      <dgm:spPr/>
    </dgm:pt>
    <dgm:pt modelId="{CAF7B597-BFDE-4EE7-8565-7D461A36D275}" type="pres">
      <dgm:prSet presAssocID="{BCDCB2AC-C1E9-484D-A104-0B9AA7429687}" presName="node" presStyleLbl="node1" presStyleIdx="3" presStyleCnt="12" custLinFactNeighborX="126" custLinFactNeighborY="1068">
        <dgm:presLayoutVars>
          <dgm:bulletEnabled val="1"/>
        </dgm:presLayoutVars>
      </dgm:prSet>
      <dgm:spPr/>
    </dgm:pt>
    <dgm:pt modelId="{8DCDEFA3-D403-4D36-8140-A8947E315BC4}" type="pres">
      <dgm:prSet presAssocID="{6DE0FA95-1692-4C78-98AA-DA703D17F12E}" presName="sibTrans" presStyleCnt="0"/>
      <dgm:spPr/>
    </dgm:pt>
    <dgm:pt modelId="{335DB336-E968-4EA5-89AB-A0D763FD9324}" type="pres">
      <dgm:prSet presAssocID="{484AD7A8-241B-40FC-8FF3-CD8959352505}" presName="node" presStyleLbl="node1" presStyleIdx="4" presStyleCnt="12">
        <dgm:presLayoutVars>
          <dgm:bulletEnabled val="1"/>
        </dgm:presLayoutVars>
      </dgm:prSet>
      <dgm:spPr/>
    </dgm:pt>
    <dgm:pt modelId="{A68F0CBA-9071-4BA7-B54C-8771CD3579D0}" type="pres">
      <dgm:prSet presAssocID="{33D3EC8D-0B71-475A-BB69-352A6A86B18C}" presName="sibTrans" presStyleCnt="0"/>
      <dgm:spPr/>
    </dgm:pt>
    <dgm:pt modelId="{1F688974-385E-584C-931D-B5AAEB28C5DA}" type="pres">
      <dgm:prSet presAssocID="{FB6E5FB9-C60E-4B4B-925A-8C53EB87B4E0}" presName="node" presStyleLbl="node1" presStyleIdx="5" presStyleCnt="12">
        <dgm:presLayoutVars>
          <dgm:bulletEnabled val="1"/>
        </dgm:presLayoutVars>
      </dgm:prSet>
      <dgm:spPr/>
    </dgm:pt>
    <dgm:pt modelId="{047D7B17-2D4E-8A4A-8E8D-995BFDFFAE86}" type="pres">
      <dgm:prSet presAssocID="{6B8EEA17-231F-814D-99EE-85E98ABF6B84}" presName="sibTrans" presStyleCnt="0"/>
      <dgm:spPr/>
    </dgm:pt>
    <dgm:pt modelId="{EEA9C8D8-D204-4B32-A7B6-1466AD6202E3}" type="pres">
      <dgm:prSet presAssocID="{0C977302-B4D4-4FDC-9C13-F75E710F4D9A}" presName="node" presStyleLbl="node1" presStyleIdx="6" presStyleCnt="12">
        <dgm:presLayoutVars>
          <dgm:bulletEnabled val="1"/>
        </dgm:presLayoutVars>
      </dgm:prSet>
      <dgm:spPr/>
    </dgm:pt>
    <dgm:pt modelId="{36AEBAC5-5A1E-40DB-AD40-E8EA4686033A}" type="pres">
      <dgm:prSet presAssocID="{D467BD7D-C635-4DFD-BEFC-F5B28CE38EE2}" presName="sibTrans" presStyleCnt="0"/>
      <dgm:spPr/>
    </dgm:pt>
    <dgm:pt modelId="{AA871AE9-5ECF-467D-B475-F0C31411BE99}" type="pres">
      <dgm:prSet presAssocID="{3095AC91-2C07-4F32-AB9F-77A89A858D05}" presName="node" presStyleLbl="node1" presStyleIdx="7" presStyleCnt="12">
        <dgm:presLayoutVars>
          <dgm:bulletEnabled val="1"/>
        </dgm:presLayoutVars>
      </dgm:prSet>
      <dgm:spPr/>
    </dgm:pt>
    <dgm:pt modelId="{FCB33B3F-A4BF-459F-808C-62BC8C7AC51C}" type="pres">
      <dgm:prSet presAssocID="{95F8541D-86C4-4D84-B7E7-603A7D8BDFB0}" presName="sibTrans" presStyleCnt="0"/>
      <dgm:spPr/>
    </dgm:pt>
    <dgm:pt modelId="{1A71872E-28EA-4844-AE4F-B52C5BB5D4E9}" type="pres">
      <dgm:prSet presAssocID="{18C2C83F-7970-4558-8F80-81ED65C0CD0E}" presName="node" presStyleLbl="node1" presStyleIdx="8" presStyleCnt="12">
        <dgm:presLayoutVars>
          <dgm:bulletEnabled val="1"/>
        </dgm:presLayoutVars>
      </dgm:prSet>
      <dgm:spPr/>
    </dgm:pt>
    <dgm:pt modelId="{CCC096A3-77AD-47D2-BCD4-C213B1FD3521}" type="pres">
      <dgm:prSet presAssocID="{00919D0C-5B90-4090-9906-4ABD348A17B7}" presName="sibTrans" presStyleCnt="0"/>
      <dgm:spPr/>
    </dgm:pt>
    <dgm:pt modelId="{959726D8-1894-4CA1-AF00-5B9A71120990}" type="pres">
      <dgm:prSet presAssocID="{74D05FA3-76F1-410F-B1F4-E3D3D6AA2551}" presName="node" presStyleLbl="node1" presStyleIdx="9" presStyleCnt="12">
        <dgm:presLayoutVars>
          <dgm:bulletEnabled val="1"/>
        </dgm:presLayoutVars>
      </dgm:prSet>
      <dgm:spPr/>
    </dgm:pt>
    <dgm:pt modelId="{BDDAFA13-8FF2-46AF-ACF7-14271A207117}" type="pres">
      <dgm:prSet presAssocID="{D277DC72-CC54-486D-A0B0-8DB3814B3539}" presName="sibTrans" presStyleCnt="0"/>
      <dgm:spPr/>
    </dgm:pt>
    <dgm:pt modelId="{F491C9EA-BBEB-4D34-AD8B-938A82DA8B7E}" type="pres">
      <dgm:prSet presAssocID="{17744307-8251-4298-820B-5BFE5E57EC3E}" presName="node" presStyleLbl="node1" presStyleIdx="10" presStyleCnt="12">
        <dgm:presLayoutVars>
          <dgm:bulletEnabled val="1"/>
        </dgm:presLayoutVars>
      </dgm:prSet>
      <dgm:spPr/>
    </dgm:pt>
    <dgm:pt modelId="{C95CB4F0-9445-466D-BDA8-F2F4AB514510}" type="pres">
      <dgm:prSet presAssocID="{8FA81AFA-B50F-4172-B886-411AF1251947}" presName="sibTrans" presStyleCnt="0"/>
      <dgm:spPr/>
    </dgm:pt>
    <dgm:pt modelId="{4A7BB75B-6984-4053-8BB9-DA496C5FC8AA}" type="pres">
      <dgm:prSet presAssocID="{0628F44C-828F-4340-8D70-2F59DB9E15F4}" presName="node" presStyleLbl="node1" presStyleIdx="11" presStyleCnt="12">
        <dgm:presLayoutVars>
          <dgm:bulletEnabled val="1"/>
        </dgm:presLayoutVars>
      </dgm:prSet>
      <dgm:spPr/>
    </dgm:pt>
  </dgm:ptLst>
  <dgm:cxnLst>
    <dgm:cxn modelId="{70520637-B267-45FD-BD39-933C1A24D446}" srcId="{8818DB15-5893-41A3-A736-871E00FF044C}" destId="{3095AC91-2C07-4F32-AB9F-77A89A858D05}" srcOrd="7" destOrd="0" parTransId="{CC402CE9-3374-45EA-BB8A-25F6ABAC6384}" sibTransId="{95F8541D-86C4-4D84-B7E7-603A7D8BDFB0}"/>
    <dgm:cxn modelId="{506D723D-EB2D-4088-95F1-5B43F06EC0A4}" type="presOf" srcId="{8818DB15-5893-41A3-A736-871E00FF044C}" destId="{69672BEE-3493-474F-88E8-530D85EC70B6}" srcOrd="0" destOrd="0" presId="urn:microsoft.com/office/officeart/2005/8/layout/default#1"/>
    <dgm:cxn modelId="{BD207D5B-5EC4-4CBD-B451-B1F25466B19E}" srcId="{8818DB15-5893-41A3-A736-871E00FF044C}" destId="{60A0C279-89A2-4DFE-8755-658CC7895BD0}" srcOrd="2" destOrd="0" parTransId="{CD8D4163-06F7-47FC-A5A0-1D916B157CAC}" sibTransId="{97A461F7-0B67-47EF-B794-E2C3C60B9EF5}"/>
    <dgm:cxn modelId="{73B4E35F-182A-43F6-BFF9-07F70B8F986B}" srcId="{8818DB15-5893-41A3-A736-871E00FF044C}" destId="{125245A8-B65B-4BCB-B8D3-4C08431C7BBA}" srcOrd="1" destOrd="0" parTransId="{049F3516-A078-43E2-94FB-7D4C34028359}" sibTransId="{198AA73F-3EC8-49C5-93AA-7727A7DB3CE6}"/>
    <dgm:cxn modelId="{977E8141-82FC-4362-9721-00B52C82E537}" type="presOf" srcId="{18C2C83F-7970-4558-8F80-81ED65C0CD0E}" destId="{1A71872E-28EA-4844-AE4F-B52C5BB5D4E9}" srcOrd="0" destOrd="0" presId="urn:microsoft.com/office/officeart/2005/8/layout/default#1"/>
    <dgm:cxn modelId="{DB406863-CFA5-4E17-96AC-0840677DFE23}" srcId="{8818DB15-5893-41A3-A736-871E00FF044C}" destId="{18C2C83F-7970-4558-8F80-81ED65C0CD0E}" srcOrd="8" destOrd="0" parTransId="{44B22681-514B-4235-835A-2FD8751821B4}" sibTransId="{00919D0C-5B90-4090-9906-4ABD348A17B7}"/>
    <dgm:cxn modelId="{33687978-E0C7-46A6-81F8-28053D77FA4B}" srcId="{8818DB15-5893-41A3-A736-871E00FF044C}" destId="{74D05FA3-76F1-410F-B1F4-E3D3D6AA2551}" srcOrd="9" destOrd="0" parTransId="{85ED0C4D-87DC-48F1-BC2D-014D3D7D722A}" sibTransId="{D277DC72-CC54-486D-A0B0-8DB3814B3539}"/>
    <dgm:cxn modelId="{9FEF787B-0C96-4813-8BD2-235A7A7318B1}" srcId="{8818DB15-5893-41A3-A736-871E00FF044C}" destId="{0628F44C-828F-4340-8D70-2F59DB9E15F4}" srcOrd="11" destOrd="0" parTransId="{8D76A956-E3C9-49D7-86BD-961639473FF0}" sibTransId="{DF62BC6D-00DC-4586-B07D-CBFF0D0AF59C}"/>
    <dgm:cxn modelId="{1828A489-91DD-4732-8DD9-1FCC21ECA346}" type="presOf" srcId="{0C977302-B4D4-4FDC-9C13-F75E710F4D9A}" destId="{EEA9C8D8-D204-4B32-A7B6-1466AD6202E3}" srcOrd="0" destOrd="0" presId="urn:microsoft.com/office/officeart/2005/8/layout/default#1"/>
    <dgm:cxn modelId="{371BB29B-BA37-4649-9F34-2CEF6DEEE327}" type="presOf" srcId="{74D05FA3-76F1-410F-B1F4-E3D3D6AA2551}" destId="{959726D8-1894-4CA1-AF00-5B9A71120990}" srcOrd="0" destOrd="0" presId="urn:microsoft.com/office/officeart/2005/8/layout/default#1"/>
    <dgm:cxn modelId="{B293CDB0-8FEC-42A8-BB71-4A59784D0EC6}" type="presOf" srcId="{3095AC91-2C07-4F32-AB9F-77A89A858D05}" destId="{AA871AE9-5ECF-467D-B475-F0C31411BE99}" srcOrd="0" destOrd="0" presId="urn:microsoft.com/office/officeart/2005/8/layout/default#1"/>
    <dgm:cxn modelId="{D05B35BD-D2B4-4982-A578-FF4E668186C6}" srcId="{8818DB15-5893-41A3-A736-871E00FF044C}" destId="{484AD7A8-241B-40FC-8FF3-CD8959352505}" srcOrd="4" destOrd="0" parTransId="{8D3FE18C-6BA1-40DD-BC8A-3A995738974F}" sibTransId="{33D3EC8D-0B71-475A-BB69-352A6A86B18C}"/>
    <dgm:cxn modelId="{32F38DC6-D14C-4DE1-98AF-DD042EE20864}" type="presOf" srcId="{8167F0EF-6DF7-4006-8B76-20DD5A0507A7}" destId="{32B45A7A-DB8D-4B08-8C19-2E40FF07CA62}" srcOrd="0" destOrd="0" presId="urn:microsoft.com/office/officeart/2005/8/layout/default#1"/>
    <dgm:cxn modelId="{DA2D89C7-E499-48D5-B336-1B8DAED4CC8C}" srcId="{8818DB15-5893-41A3-A736-871E00FF044C}" destId="{BCDCB2AC-C1E9-484D-A104-0B9AA7429687}" srcOrd="3" destOrd="0" parTransId="{F7BB73EF-FE91-4AF1-AF94-67C8824A2B98}" sibTransId="{6DE0FA95-1692-4C78-98AA-DA703D17F12E}"/>
    <dgm:cxn modelId="{CA8F17C9-767A-474F-B53A-BF383F34BD95}" srcId="{8818DB15-5893-41A3-A736-871E00FF044C}" destId="{8167F0EF-6DF7-4006-8B76-20DD5A0507A7}" srcOrd="0" destOrd="0" parTransId="{0FFE0A50-5C0D-4CF1-B19E-EF06E06D478E}" sibTransId="{3B910F0E-2558-4DDF-BD0C-453582FDCF31}"/>
    <dgm:cxn modelId="{853B5ACC-7BD6-4B48-932E-BFC9D8F477B0}" type="presOf" srcId="{0628F44C-828F-4340-8D70-2F59DB9E15F4}" destId="{4A7BB75B-6984-4053-8BB9-DA496C5FC8AA}" srcOrd="0" destOrd="0" presId="urn:microsoft.com/office/officeart/2005/8/layout/default#1"/>
    <dgm:cxn modelId="{761987CC-DA8D-4EA6-B6AD-5F01D229E302}" type="presOf" srcId="{FB6E5FB9-C60E-4B4B-925A-8C53EB87B4E0}" destId="{1F688974-385E-584C-931D-B5AAEB28C5DA}" srcOrd="0" destOrd="0" presId="urn:microsoft.com/office/officeart/2005/8/layout/default#1"/>
    <dgm:cxn modelId="{DCB7E3D3-B7F7-478B-812D-3F9C5DE6F3A4}" srcId="{8818DB15-5893-41A3-A736-871E00FF044C}" destId="{0C977302-B4D4-4FDC-9C13-F75E710F4D9A}" srcOrd="6" destOrd="0" parTransId="{B9EC3E2A-9968-4FEF-93FA-85488DC3E8F0}" sibTransId="{D467BD7D-C635-4DFD-BEFC-F5B28CE38EE2}"/>
    <dgm:cxn modelId="{97D17AD5-19A8-48C2-8517-7F047D6A2445}" type="presOf" srcId="{125245A8-B65B-4BCB-B8D3-4C08431C7BBA}" destId="{307180AC-9B1C-41AE-BFC6-EA3D57FD1865}" srcOrd="0" destOrd="0" presId="urn:microsoft.com/office/officeart/2005/8/layout/default#1"/>
    <dgm:cxn modelId="{B3C4A4D9-9B11-4D3C-993E-42D39F79A65A}" type="presOf" srcId="{17744307-8251-4298-820B-5BFE5E57EC3E}" destId="{F491C9EA-BBEB-4D34-AD8B-938A82DA8B7E}" srcOrd="0" destOrd="0" presId="urn:microsoft.com/office/officeart/2005/8/layout/default#1"/>
    <dgm:cxn modelId="{EED011DB-955B-4604-AE4B-69B9A109F21C}" srcId="{8818DB15-5893-41A3-A736-871E00FF044C}" destId="{FB6E5FB9-C60E-4B4B-925A-8C53EB87B4E0}" srcOrd="5" destOrd="0" parTransId="{9DDDA95F-D318-4247-B014-78B39D748273}" sibTransId="{6B8EEA17-231F-814D-99EE-85E98ABF6B84}"/>
    <dgm:cxn modelId="{106D44DD-A41B-4320-B695-6A389984C970}" type="presOf" srcId="{484AD7A8-241B-40FC-8FF3-CD8959352505}" destId="{335DB336-E968-4EA5-89AB-A0D763FD9324}" srcOrd="0" destOrd="0" presId="urn:microsoft.com/office/officeart/2005/8/layout/default#1"/>
    <dgm:cxn modelId="{28CBD4E2-383D-40E7-993E-E39CC93FE3B1}" type="presOf" srcId="{BCDCB2AC-C1E9-484D-A104-0B9AA7429687}" destId="{CAF7B597-BFDE-4EE7-8565-7D461A36D275}" srcOrd="0" destOrd="0" presId="urn:microsoft.com/office/officeart/2005/8/layout/default#1"/>
    <dgm:cxn modelId="{D6EB36F1-7876-4CAD-A4D7-63001E233076}" type="presOf" srcId="{60A0C279-89A2-4DFE-8755-658CC7895BD0}" destId="{F898D1D6-6567-4436-9BC3-B185B53EC012}" srcOrd="0" destOrd="0" presId="urn:microsoft.com/office/officeart/2005/8/layout/default#1"/>
    <dgm:cxn modelId="{8F6440F1-F82B-4E63-A3F5-F10DFF8119C2}" srcId="{8818DB15-5893-41A3-A736-871E00FF044C}" destId="{17744307-8251-4298-820B-5BFE5E57EC3E}" srcOrd="10" destOrd="0" parTransId="{74F9B25F-B977-4B05-907B-F69FAFA05262}" sibTransId="{8FA81AFA-B50F-4172-B886-411AF1251947}"/>
    <dgm:cxn modelId="{C6763634-B2A2-4AB5-AA42-0F56CAA6AD71}" type="presParOf" srcId="{69672BEE-3493-474F-88E8-530D85EC70B6}" destId="{32B45A7A-DB8D-4B08-8C19-2E40FF07CA62}" srcOrd="0" destOrd="0" presId="urn:microsoft.com/office/officeart/2005/8/layout/default#1"/>
    <dgm:cxn modelId="{D6834FE3-F2A1-4AD3-A07E-39CD5AE5C715}" type="presParOf" srcId="{69672BEE-3493-474F-88E8-530D85EC70B6}" destId="{3783A614-E882-4191-B54B-EAD9C12B1FA7}" srcOrd="1" destOrd="0" presId="urn:microsoft.com/office/officeart/2005/8/layout/default#1"/>
    <dgm:cxn modelId="{22D58767-452B-49D5-934F-38556B370278}" type="presParOf" srcId="{69672BEE-3493-474F-88E8-530D85EC70B6}" destId="{307180AC-9B1C-41AE-BFC6-EA3D57FD1865}" srcOrd="2" destOrd="0" presId="urn:microsoft.com/office/officeart/2005/8/layout/default#1"/>
    <dgm:cxn modelId="{8E791026-C361-4815-84B0-2ED2812429F1}" type="presParOf" srcId="{69672BEE-3493-474F-88E8-530D85EC70B6}" destId="{09257B56-20D6-4FC2-AE56-6587D2924AE4}" srcOrd="3" destOrd="0" presId="urn:microsoft.com/office/officeart/2005/8/layout/default#1"/>
    <dgm:cxn modelId="{4C14A79C-B2ED-4C7D-B97E-98FC48B6DA76}" type="presParOf" srcId="{69672BEE-3493-474F-88E8-530D85EC70B6}" destId="{F898D1D6-6567-4436-9BC3-B185B53EC012}" srcOrd="4" destOrd="0" presId="urn:microsoft.com/office/officeart/2005/8/layout/default#1"/>
    <dgm:cxn modelId="{FD83B040-3551-4DC0-AF4D-87EC61282D72}" type="presParOf" srcId="{69672BEE-3493-474F-88E8-530D85EC70B6}" destId="{47CFCA12-8E74-402F-87D2-1E9B247E8041}" srcOrd="5" destOrd="0" presId="urn:microsoft.com/office/officeart/2005/8/layout/default#1"/>
    <dgm:cxn modelId="{9DC4BAEE-3C3B-4A80-A4B5-AC7C1E280E45}" type="presParOf" srcId="{69672BEE-3493-474F-88E8-530D85EC70B6}" destId="{CAF7B597-BFDE-4EE7-8565-7D461A36D275}" srcOrd="6" destOrd="0" presId="urn:microsoft.com/office/officeart/2005/8/layout/default#1"/>
    <dgm:cxn modelId="{F9835494-EF7A-4DBE-A0C7-4AF7D11196EA}" type="presParOf" srcId="{69672BEE-3493-474F-88E8-530D85EC70B6}" destId="{8DCDEFA3-D403-4D36-8140-A8947E315BC4}" srcOrd="7" destOrd="0" presId="urn:microsoft.com/office/officeart/2005/8/layout/default#1"/>
    <dgm:cxn modelId="{69273D86-770A-45E5-B2F1-3A554B0C8042}" type="presParOf" srcId="{69672BEE-3493-474F-88E8-530D85EC70B6}" destId="{335DB336-E968-4EA5-89AB-A0D763FD9324}" srcOrd="8" destOrd="0" presId="urn:microsoft.com/office/officeart/2005/8/layout/default#1"/>
    <dgm:cxn modelId="{875CBE0E-75CE-46E1-BFA9-0083AF05226F}" type="presParOf" srcId="{69672BEE-3493-474F-88E8-530D85EC70B6}" destId="{A68F0CBA-9071-4BA7-B54C-8771CD3579D0}" srcOrd="9" destOrd="0" presId="urn:microsoft.com/office/officeart/2005/8/layout/default#1"/>
    <dgm:cxn modelId="{3C0BB1B7-5A47-4B46-9628-4D72D80A0F57}" type="presParOf" srcId="{69672BEE-3493-474F-88E8-530D85EC70B6}" destId="{1F688974-385E-584C-931D-B5AAEB28C5DA}" srcOrd="10" destOrd="0" presId="urn:microsoft.com/office/officeart/2005/8/layout/default#1"/>
    <dgm:cxn modelId="{FF4A062F-30C3-4340-9D27-F30158B7F059}" type="presParOf" srcId="{69672BEE-3493-474F-88E8-530D85EC70B6}" destId="{047D7B17-2D4E-8A4A-8E8D-995BFDFFAE86}" srcOrd="11" destOrd="0" presId="urn:microsoft.com/office/officeart/2005/8/layout/default#1"/>
    <dgm:cxn modelId="{337E1222-8601-45E5-B605-0372BE6F293E}" type="presParOf" srcId="{69672BEE-3493-474F-88E8-530D85EC70B6}" destId="{EEA9C8D8-D204-4B32-A7B6-1466AD6202E3}" srcOrd="12" destOrd="0" presId="urn:microsoft.com/office/officeart/2005/8/layout/default#1"/>
    <dgm:cxn modelId="{EC258189-7B94-46C8-A745-7A6622CB8219}" type="presParOf" srcId="{69672BEE-3493-474F-88E8-530D85EC70B6}" destId="{36AEBAC5-5A1E-40DB-AD40-E8EA4686033A}" srcOrd="13" destOrd="0" presId="urn:microsoft.com/office/officeart/2005/8/layout/default#1"/>
    <dgm:cxn modelId="{F37F1B20-B5A7-4824-9589-FDF9B807FA9C}" type="presParOf" srcId="{69672BEE-3493-474F-88E8-530D85EC70B6}" destId="{AA871AE9-5ECF-467D-B475-F0C31411BE99}" srcOrd="14" destOrd="0" presId="urn:microsoft.com/office/officeart/2005/8/layout/default#1"/>
    <dgm:cxn modelId="{FDA99230-1041-4501-BA2B-A29064A35E9C}" type="presParOf" srcId="{69672BEE-3493-474F-88E8-530D85EC70B6}" destId="{FCB33B3F-A4BF-459F-808C-62BC8C7AC51C}" srcOrd="15" destOrd="0" presId="urn:microsoft.com/office/officeart/2005/8/layout/default#1"/>
    <dgm:cxn modelId="{55CB95D8-90C9-453B-8792-40897104BC72}" type="presParOf" srcId="{69672BEE-3493-474F-88E8-530D85EC70B6}" destId="{1A71872E-28EA-4844-AE4F-B52C5BB5D4E9}" srcOrd="16" destOrd="0" presId="urn:microsoft.com/office/officeart/2005/8/layout/default#1"/>
    <dgm:cxn modelId="{37CCE0C0-6CFC-49F0-8237-AE00E007921B}" type="presParOf" srcId="{69672BEE-3493-474F-88E8-530D85EC70B6}" destId="{CCC096A3-77AD-47D2-BCD4-C213B1FD3521}" srcOrd="17" destOrd="0" presId="urn:microsoft.com/office/officeart/2005/8/layout/default#1"/>
    <dgm:cxn modelId="{8687E41C-BD68-450A-9E7D-5A4CED6F7050}" type="presParOf" srcId="{69672BEE-3493-474F-88E8-530D85EC70B6}" destId="{959726D8-1894-4CA1-AF00-5B9A71120990}" srcOrd="18" destOrd="0" presId="urn:microsoft.com/office/officeart/2005/8/layout/default#1"/>
    <dgm:cxn modelId="{52AA0946-4A49-45C7-85DF-4F7B14949D0B}" type="presParOf" srcId="{69672BEE-3493-474F-88E8-530D85EC70B6}" destId="{BDDAFA13-8FF2-46AF-ACF7-14271A207117}" srcOrd="19" destOrd="0" presId="urn:microsoft.com/office/officeart/2005/8/layout/default#1"/>
    <dgm:cxn modelId="{94A97224-F0F1-4331-BA88-3DC54F265B3D}" type="presParOf" srcId="{69672BEE-3493-474F-88E8-530D85EC70B6}" destId="{F491C9EA-BBEB-4D34-AD8B-938A82DA8B7E}" srcOrd="20" destOrd="0" presId="urn:microsoft.com/office/officeart/2005/8/layout/default#1"/>
    <dgm:cxn modelId="{DA20FF54-F0DA-4C34-B743-C33B3FC0F4E8}" type="presParOf" srcId="{69672BEE-3493-474F-88E8-530D85EC70B6}" destId="{C95CB4F0-9445-466D-BDA8-F2F4AB514510}" srcOrd="21" destOrd="0" presId="urn:microsoft.com/office/officeart/2005/8/layout/default#1"/>
    <dgm:cxn modelId="{84F9FA84-6F66-42F8-9A54-600B9EA10A21}" type="presParOf" srcId="{69672BEE-3493-474F-88E8-530D85EC70B6}" destId="{4A7BB75B-6984-4053-8BB9-DA496C5FC8AA}" srcOrd="2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45A7A-DB8D-4B08-8C19-2E40FF07CA62}">
      <dsp:nvSpPr>
        <dsp:cNvPr id="0" name=""/>
        <dsp:cNvSpPr/>
      </dsp:nvSpPr>
      <dsp:spPr>
        <a:xfrm>
          <a:off x="1763" y="54947"/>
          <a:ext cx="1399309" cy="839585"/>
        </a:xfrm>
        <a:prstGeom prst="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a:cs typeface="Arial"/>
            </a:rPr>
            <a:t>Identify </a:t>
          </a:r>
          <a:br>
            <a:rPr lang="en-GB" sz="1800" b="1" kern="1200">
              <a:latin typeface="Arial"/>
              <a:cs typeface="Arial"/>
            </a:rPr>
          </a:br>
          <a:r>
            <a:rPr lang="en-GB" sz="1800" b="1" kern="1200">
              <a:latin typeface="Arial"/>
              <a:cs typeface="Arial"/>
            </a:rPr>
            <a:t>issue</a:t>
          </a:r>
        </a:p>
      </dsp:txBody>
      <dsp:txXfrm>
        <a:off x="1763" y="54947"/>
        <a:ext cx="1399309" cy="839585"/>
      </dsp:txXfrm>
    </dsp:sp>
    <dsp:sp modelId="{307180AC-9B1C-41AE-BFC6-EA3D57FD1865}">
      <dsp:nvSpPr>
        <dsp:cNvPr id="0" name=""/>
        <dsp:cNvSpPr/>
      </dsp:nvSpPr>
      <dsp:spPr>
        <a:xfrm>
          <a:off x="1541004" y="54947"/>
          <a:ext cx="1399309" cy="839585"/>
        </a:xfrm>
        <a:prstGeom prst="rect">
          <a:avLst/>
        </a:prstGeom>
        <a:solidFill>
          <a:schemeClr val="accent5"/>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a:cs typeface="Arial"/>
            </a:rPr>
            <a:t>Analyse strengths and weaknesses</a:t>
          </a:r>
        </a:p>
      </dsp:txBody>
      <dsp:txXfrm>
        <a:off x="1541004" y="54947"/>
        <a:ext cx="1399309" cy="839585"/>
      </dsp:txXfrm>
    </dsp:sp>
    <dsp:sp modelId="{F898D1D6-6567-4436-9BC3-B185B53EC012}">
      <dsp:nvSpPr>
        <dsp:cNvPr id="0" name=""/>
        <dsp:cNvSpPr/>
      </dsp:nvSpPr>
      <dsp:spPr>
        <a:xfrm>
          <a:off x="3080245" y="54947"/>
          <a:ext cx="1399309" cy="839585"/>
        </a:xfrm>
        <a:prstGeom prst="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a:cs typeface="Arial"/>
            </a:rPr>
            <a:t>Build a campaign team</a:t>
          </a:r>
        </a:p>
      </dsp:txBody>
      <dsp:txXfrm>
        <a:off x="3080245" y="54947"/>
        <a:ext cx="1399309" cy="839585"/>
      </dsp:txXfrm>
    </dsp:sp>
    <dsp:sp modelId="{CAF7B597-BFDE-4EE7-8565-7D461A36D275}">
      <dsp:nvSpPr>
        <dsp:cNvPr id="0" name=""/>
        <dsp:cNvSpPr/>
      </dsp:nvSpPr>
      <dsp:spPr>
        <a:xfrm>
          <a:off x="4621249" y="63914"/>
          <a:ext cx="1399309" cy="839585"/>
        </a:xfrm>
        <a:prstGeom prst="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a:cs typeface="Arial"/>
            </a:rPr>
            <a:t>Determine goals</a:t>
          </a:r>
        </a:p>
      </dsp:txBody>
      <dsp:txXfrm>
        <a:off x="4621249" y="63914"/>
        <a:ext cx="1399309" cy="839585"/>
      </dsp:txXfrm>
    </dsp:sp>
    <dsp:sp modelId="{335DB336-E968-4EA5-89AB-A0D763FD9324}">
      <dsp:nvSpPr>
        <dsp:cNvPr id="0" name=""/>
        <dsp:cNvSpPr/>
      </dsp:nvSpPr>
      <dsp:spPr>
        <a:xfrm>
          <a:off x="1763" y="1034464"/>
          <a:ext cx="1399309" cy="839585"/>
        </a:xfrm>
        <a:prstGeom prst="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chemeClr val="tx1"/>
              </a:solidFill>
              <a:latin typeface="Arial"/>
              <a:cs typeface="Arial"/>
            </a:rPr>
            <a:t>Create a core message</a:t>
          </a:r>
        </a:p>
      </dsp:txBody>
      <dsp:txXfrm>
        <a:off x="1763" y="1034464"/>
        <a:ext cx="1399309" cy="839585"/>
      </dsp:txXfrm>
    </dsp:sp>
    <dsp:sp modelId="{1F688974-385E-584C-931D-B5AAEB28C5DA}">
      <dsp:nvSpPr>
        <dsp:cNvPr id="0" name=""/>
        <dsp:cNvSpPr/>
      </dsp:nvSpPr>
      <dsp:spPr>
        <a:xfrm>
          <a:off x="1541004" y="1034464"/>
          <a:ext cx="1399309" cy="83958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a:cs typeface="Arial"/>
            </a:rPr>
            <a:t>Research</a:t>
          </a:r>
        </a:p>
      </dsp:txBody>
      <dsp:txXfrm>
        <a:off x="1541004" y="1034464"/>
        <a:ext cx="1399309" cy="839585"/>
      </dsp:txXfrm>
    </dsp:sp>
    <dsp:sp modelId="{EEA9C8D8-D204-4B32-A7B6-1466AD6202E3}">
      <dsp:nvSpPr>
        <dsp:cNvPr id="0" name=""/>
        <dsp:cNvSpPr/>
      </dsp:nvSpPr>
      <dsp:spPr>
        <a:xfrm>
          <a:off x="3080245" y="1034464"/>
          <a:ext cx="1399309" cy="839585"/>
        </a:xfrm>
        <a:prstGeom prst="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a:cs typeface="Arial"/>
            </a:rPr>
            <a:t>Identify targets and allies</a:t>
          </a:r>
        </a:p>
      </dsp:txBody>
      <dsp:txXfrm>
        <a:off x="3080245" y="1034464"/>
        <a:ext cx="1399309" cy="839585"/>
      </dsp:txXfrm>
    </dsp:sp>
    <dsp:sp modelId="{AA871AE9-5ECF-467D-B475-F0C31411BE99}">
      <dsp:nvSpPr>
        <dsp:cNvPr id="0" name=""/>
        <dsp:cNvSpPr/>
      </dsp:nvSpPr>
      <dsp:spPr>
        <a:xfrm>
          <a:off x="4619486" y="1034464"/>
          <a:ext cx="1399309" cy="839585"/>
        </a:xfrm>
        <a:prstGeom prst="rect">
          <a:avLst/>
        </a:prstGeom>
        <a:solidFill>
          <a:schemeClr val="accent5"/>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a:cs typeface="Arial"/>
            </a:rPr>
            <a:t>Develop campaign strategy</a:t>
          </a:r>
        </a:p>
      </dsp:txBody>
      <dsp:txXfrm>
        <a:off x="4619486" y="1034464"/>
        <a:ext cx="1399309" cy="839585"/>
      </dsp:txXfrm>
    </dsp:sp>
    <dsp:sp modelId="{1A71872E-28EA-4844-AE4F-B52C5BB5D4E9}">
      <dsp:nvSpPr>
        <dsp:cNvPr id="0" name=""/>
        <dsp:cNvSpPr/>
      </dsp:nvSpPr>
      <dsp:spPr>
        <a:xfrm>
          <a:off x="1763" y="2013981"/>
          <a:ext cx="1399309" cy="839585"/>
        </a:xfrm>
        <a:prstGeom prst="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a:cs typeface="Arial"/>
            </a:rPr>
            <a:t>Develop tactics</a:t>
          </a:r>
        </a:p>
      </dsp:txBody>
      <dsp:txXfrm>
        <a:off x="1763" y="2013981"/>
        <a:ext cx="1399309" cy="839585"/>
      </dsp:txXfrm>
    </dsp:sp>
    <dsp:sp modelId="{959726D8-1894-4CA1-AF00-5B9A71120990}">
      <dsp:nvSpPr>
        <dsp:cNvPr id="0" name=""/>
        <dsp:cNvSpPr/>
      </dsp:nvSpPr>
      <dsp:spPr>
        <a:xfrm>
          <a:off x="1541004" y="2013981"/>
          <a:ext cx="1399309" cy="839585"/>
        </a:xfrm>
        <a:prstGeom prst="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a:cs typeface="Arial"/>
            </a:rPr>
            <a:t>Create a timeline</a:t>
          </a:r>
        </a:p>
      </dsp:txBody>
      <dsp:txXfrm>
        <a:off x="1541004" y="2013981"/>
        <a:ext cx="1399309" cy="839585"/>
      </dsp:txXfrm>
    </dsp:sp>
    <dsp:sp modelId="{F491C9EA-BBEB-4D34-AD8B-938A82DA8B7E}">
      <dsp:nvSpPr>
        <dsp:cNvPr id="0" name=""/>
        <dsp:cNvSpPr/>
      </dsp:nvSpPr>
      <dsp:spPr>
        <a:xfrm>
          <a:off x="3080245" y="2013981"/>
          <a:ext cx="1399309" cy="839585"/>
        </a:xfrm>
        <a:prstGeom prst="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chemeClr val="tx1"/>
              </a:solidFill>
              <a:latin typeface="Arial"/>
              <a:cs typeface="Arial"/>
            </a:rPr>
            <a:t>Evaluate</a:t>
          </a:r>
        </a:p>
      </dsp:txBody>
      <dsp:txXfrm>
        <a:off x="3080245" y="2013981"/>
        <a:ext cx="1399309" cy="839585"/>
      </dsp:txXfrm>
    </dsp:sp>
    <dsp:sp modelId="{4A7BB75B-6984-4053-8BB9-DA496C5FC8AA}">
      <dsp:nvSpPr>
        <dsp:cNvPr id="0" name=""/>
        <dsp:cNvSpPr/>
      </dsp:nvSpPr>
      <dsp:spPr>
        <a:xfrm>
          <a:off x="4619486" y="2013981"/>
          <a:ext cx="1399309" cy="839585"/>
        </a:xfrm>
        <a:prstGeom prst="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a:cs typeface="Arial"/>
            </a:rPr>
            <a:t>Redevelop</a:t>
          </a:r>
        </a:p>
      </dsp:txBody>
      <dsp:txXfrm>
        <a:off x="4619486" y="2013981"/>
        <a:ext cx="1399309" cy="8395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118514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ＭＳ Ｐゴシック" charset="0"/>
              </a:rPr>
              <a:t>Some issues will be important to campaign on but not generally widely and/or deeply felt yet! Outline the ideas in the slide and ask the group to think of some ways they could amplify their campaign idea – they can take this through to activity 3 which is next. Visibility might also be key here so they should also discuss that. </a:t>
            </a:r>
          </a:p>
        </p:txBody>
      </p:sp>
    </p:spTree>
    <p:extLst>
      <p:ext uri="{BB962C8B-B14F-4D97-AF65-F5344CB8AC3E}">
        <p14:creationId xmlns:p14="http://schemas.microsoft.com/office/powerpoint/2010/main" val="423234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Groups wishing to campaign often have really good tactical ideas but forget what the aim of the campaign is. Having a clear goal shapes the campaign and helps with developing a campaign strategy. </a:t>
            </a:r>
            <a:r>
              <a:rPr lang="en-GB" err="1">
                <a:cs typeface="Calibri"/>
              </a:rPr>
              <a:t>Eg.</a:t>
            </a:r>
            <a:r>
              <a:rPr lang="en-GB">
                <a:cs typeface="Calibri"/>
              </a:rPr>
              <a:t> A goal of "gaining a 15% pay increase" is very specific and easily lost (what if the pay settlement is 14%?) whereas as goal of "achieve a significant pay rise in line with inflation" gives some room for manoeuvre when it comes to claiming a win and associated branch communications.  </a:t>
            </a:r>
          </a:p>
        </p:txBody>
      </p:sp>
    </p:spTree>
    <p:extLst>
      <p:ext uri="{BB962C8B-B14F-4D97-AF65-F5344CB8AC3E}">
        <p14:creationId xmlns:p14="http://schemas.microsoft.com/office/powerpoint/2010/main" val="342298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Highlight that large goals especially over a protracted timescale can be broken down into more manageable, smaller goals.</a:t>
            </a:r>
          </a:p>
          <a:p>
            <a:r>
              <a:rPr lang="en-GB"/>
              <a:t>Worth highlighting the difference between workplace and union issues.</a:t>
            </a:r>
          </a:p>
        </p:txBody>
      </p:sp>
    </p:spTree>
    <p:extLst>
      <p:ext uri="{BB962C8B-B14F-4D97-AF65-F5344CB8AC3E}">
        <p14:creationId xmlns:p14="http://schemas.microsoft.com/office/powerpoint/2010/main" val="271227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r>
              <a:rPr lang="en-GB" b="1"/>
              <a:t>Activity C </a:t>
            </a:r>
            <a:r>
              <a:rPr lang="en-GB"/>
              <a:t>(15 </a:t>
            </a:r>
            <a:r>
              <a:rPr lang="en-GB" b="0"/>
              <a:t>minutes in groups. 10-15 mins feedback)</a:t>
            </a:r>
            <a:r>
              <a:rPr lang="en-GB"/>
              <a:t> </a:t>
            </a:r>
            <a:endParaRPr lang="en-GB" b="1"/>
          </a:p>
          <a:p>
            <a:r>
              <a:rPr lang="en-GB"/>
              <a:t>If this is a small group do this as a tutor lead exercise (on the main screen for online). For larger groups split into groups of 3-4 using breakout rooms if tutoring online. If working in groups ask each group to nominate a spokesperson to share their issue and ideas when the group comes back together.</a:t>
            </a:r>
          </a:p>
          <a:p>
            <a:r>
              <a:rPr lang="en-GB"/>
              <a:t>Direct them to make notes in the work book for future reference.</a:t>
            </a:r>
          </a:p>
          <a:p>
            <a:r>
              <a:rPr lang="en-GB"/>
              <a:t>Ask them to decide on their campaigning issue and test it against the list on the previous slide (this is replicated in the workbook for them to refer to). Does the issue pass the test? If not can it be amplified?</a:t>
            </a:r>
          </a:p>
          <a:p>
            <a:r>
              <a:rPr lang="en-GB"/>
              <a:t>Highlighting weaknesses and arguments against at an early stage will help with formulating arguments brought by opponents later.</a:t>
            </a:r>
          </a:p>
          <a:p>
            <a:endParaRPr lang="en-GB"/>
          </a:p>
          <a:p>
            <a:r>
              <a:rPr lang="en-GB"/>
              <a:t>For group work get them to feedback when they return to the main group.</a:t>
            </a:r>
          </a:p>
          <a:p>
            <a:endParaRPr lang="en-GB"/>
          </a:p>
          <a:p>
            <a:endParaRPr lang="en-GB"/>
          </a:p>
        </p:txBody>
      </p:sp>
    </p:spTree>
    <p:extLst>
      <p:ext uri="{BB962C8B-B14F-4D97-AF65-F5344CB8AC3E}">
        <p14:creationId xmlns:p14="http://schemas.microsoft.com/office/powerpoint/2010/main" val="377913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This part of the training will likely need more thought and will form part of their action plan for future meetings so at this stage go through the slide and </a:t>
            </a:r>
            <a:r>
              <a:rPr lang="en-GB" err="1"/>
              <a:t>emphisise</a:t>
            </a:r>
            <a:r>
              <a:rPr lang="en-GB"/>
              <a:t> the following:</a:t>
            </a:r>
          </a:p>
          <a:p>
            <a:r>
              <a:rPr lang="en-GB"/>
              <a:t>Good</a:t>
            </a:r>
            <a:r>
              <a:rPr lang="en-GB" baseline="0"/>
              <a:t> way to involve new members and encourage new activists</a:t>
            </a:r>
          </a:p>
          <a:p>
            <a:r>
              <a:rPr lang="en-GB" baseline="0"/>
              <a:t>Identifies natural leaders</a:t>
            </a:r>
          </a:p>
          <a:p>
            <a:r>
              <a:rPr lang="en-GB" baseline="0"/>
              <a:t>Need to be clear about a network of activity.</a:t>
            </a:r>
          </a:p>
          <a:p>
            <a:r>
              <a:rPr lang="en-GB" baseline="0"/>
              <a:t>Need a clear communications strategy both between team members and for communicating the campaign more widely.</a:t>
            </a:r>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Start with what skills you need</a:t>
            </a:r>
          </a:p>
          <a:p>
            <a:r>
              <a:rPr lang="en-GB"/>
              <a:t>Think about what areas you need to access and where you need leadership</a:t>
            </a:r>
          </a:p>
          <a:p>
            <a:r>
              <a:rPr lang="en-GB"/>
              <a:t>Include potential activists you want to bring into the branch structure.</a:t>
            </a:r>
          </a:p>
          <a:p>
            <a:r>
              <a:rPr lang="en-GB">
                <a:cs typeface="Calibri" panose="020F0502020204030204"/>
              </a:rPr>
              <a:t>This activity could be done as a list of things to think about at the next campaign meeting. </a:t>
            </a:r>
          </a:p>
          <a:p>
            <a:endParaRPr lang="en-GB"/>
          </a:p>
          <a:p>
            <a:r>
              <a:rPr lang="en-GB"/>
              <a:t>It is possible to skip this activity and give it to the group for “homework” i.e. the next campaign meeting.</a:t>
            </a:r>
            <a:endParaRPr lang="en-GB">
              <a:cs typeface="Calibri"/>
            </a:endParaRPr>
          </a:p>
        </p:txBody>
      </p:sp>
    </p:spTree>
    <p:extLst>
      <p:ext uri="{BB962C8B-B14F-4D97-AF65-F5344CB8AC3E}">
        <p14:creationId xmlns:p14="http://schemas.microsoft.com/office/powerpoint/2010/main" val="1059682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might really need to reinforce the difference between a message and a slogan! While the slogan is the fun part it needs to have a clear link to the message and part of their initial campaign should focus around linking the </a:t>
            </a:r>
            <a:r>
              <a:rPr lang="en-GB" err="1"/>
              <a:t>meaasge</a:t>
            </a:r>
            <a:r>
              <a:rPr lang="en-GB"/>
              <a:t> and slogan in people’s minds. Having a graphic that links both to the slogan and the message might be useful too. Black Lives Matter is a really good example. The slogan instantly tells you what the campaign is about and is now tightly linked with the message about what the campaign is about and what change is being called for. The graphic links to both and has historical resonance as well. </a:t>
            </a:r>
          </a:p>
        </p:txBody>
      </p:sp>
    </p:spTree>
    <p:extLst>
      <p:ext uri="{BB962C8B-B14F-4D97-AF65-F5344CB8AC3E}">
        <p14:creationId xmlns:p14="http://schemas.microsoft.com/office/powerpoint/2010/main" val="2708495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Talk through</a:t>
            </a:r>
          </a:p>
        </p:txBody>
      </p:sp>
    </p:spTree>
    <p:extLst>
      <p:ext uri="{BB962C8B-B14F-4D97-AF65-F5344CB8AC3E}">
        <p14:creationId xmlns:p14="http://schemas.microsoft.com/office/powerpoint/2010/main" val="228549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Facts don’t always work doesn’t mean we are asking them to lie! It means that facts and figures don’t engage people as much as emotions do. What Marcus Rashford did with free school meals and child poverty is a good example of this. His campaign is driven by his own experiences and people’s reactions to children going hungry not by figures on child poverty. It has engaged people who are not directly affected which is clever.</a:t>
            </a:r>
          </a:p>
          <a:p>
            <a:endParaRPr lang="en-GB"/>
          </a:p>
          <a:p>
            <a:r>
              <a:rPr lang="en-GB"/>
              <a:t>Anticipating opponents arguments allows you to have a ready answer</a:t>
            </a:r>
          </a:p>
          <a:p>
            <a:endParaRPr lang="en-GB"/>
          </a:p>
          <a:p>
            <a:r>
              <a:rPr lang="en-GB"/>
              <a:t>It is sometimes difficult not to go over to the opponent’s arguments particularly when you are opposing change but by doing this you are focusing on what the opponent wants to do rather than what you want to do. An example is the slogan “Stop the Cuts” – anyone who didn’t know anything about public sector cuts will immediately ask “what cuts?” “Why are they being made?” which focuses their mind on what you opponents are doing and why. A slogan like “Fund the public sector” will better allow you to talk about your arguments. It’s a subtle thing but useful to try and do.</a:t>
            </a:r>
          </a:p>
        </p:txBody>
      </p:sp>
    </p:spTree>
    <p:extLst>
      <p:ext uri="{BB962C8B-B14F-4D97-AF65-F5344CB8AC3E}">
        <p14:creationId xmlns:p14="http://schemas.microsoft.com/office/powerpoint/2010/main" val="250751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 mins plus 15 mins feedback)</a:t>
            </a:r>
          </a:p>
          <a:p>
            <a:r>
              <a:rPr lang="en-GB"/>
              <a:t>If group working send them back to their original groups to work on a message and slogan for the issue they tested earlier. Remind them that although the slogan is the fun part they need to think of their campaign message too and make sure that the two link together. They also need to think about how they are going to communicate the two and link them in people’s minds. </a:t>
            </a:r>
            <a:endParaRPr lang="en-GB" baseline="0"/>
          </a:p>
          <a:p>
            <a:endParaRPr lang="en-GB"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rPr>
              <a:t>The test of a good campaign message</a:t>
            </a:r>
            <a:endParaRPr lang="en-GB" b="1" baseline="0"/>
          </a:p>
          <a:p>
            <a:pPr marL="457200" indent="-457200">
              <a:buSzPct val="140000"/>
              <a:buFontTx/>
              <a:buChar char="•"/>
            </a:pPr>
            <a:r>
              <a:rPr lang="en-GB" sz="1200"/>
              <a:t>It fits the situation.</a:t>
            </a:r>
          </a:p>
          <a:p>
            <a:pPr marL="457200" indent="-457200">
              <a:buSzPct val="140000"/>
              <a:buFontTx/>
              <a:buChar char="•"/>
            </a:pPr>
            <a:r>
              <a:rPr lang="en-GB" sz="1200"/>
              <a:t>It appeals to the broader community.</a:t>
            </a:r>
          </a:p>
          <a:p>
            <a:pPr marL="457200" indent="-457200">
              <a:buSzPct val="140000"/>
              <a:buFontTx/>
              <a:buChar char="•"/>
            </a:pPr>
            <a:r>
              <a:rPr lang="en-GB" sz="1200"/>
              <a:t>It unites the workers.</a:t>
            </a:r>
          </a:p>
          <a:p>
            <a:pPr marL="457200" indent="-457200">
              <a:buSzPct val="140000"/>
              <a:buFontTx/>
              <a:buChar char="•"/>
            </a:pPr>
            <a:r>
              <a:rPr lang="en-GB" sz="1200"/>
              <a:t>It is not a slogan</a:t>
            </a:r>
          </a:p>
          <a:p>
            <a:pPr marL="457200" indent="-457200">
              <a:buSzPct val="140000"/>
              <a:buFontTx/>
              <a:buChar char="•"/>
            </a:pPr>
            <a:endParaRPr lang="en-GB" sz="1200"/>
          </a:p>
          <a:p>
            <a:pPr marL="0" indent="0">
              <a:buSzPct val="140000"/>
              <a:buFontTx/>
              <a:buNone/>
            </a:pPr>
            <a:r>
              <a:rPr lang="en-GB" sz="1200"/>
              <a:t>Come back to the main group and discuss ideas if working in groups.</a:t>
            </a:r>
            <a:endParaRPr lang="en-GB"/>
          </a:p>
        </p:txBody>
      </p:sp>
    </p:spTree>
    <p:extLst>
      <p:ext uri="{BB962C8B-B14F-4D97-AF65-F5344CB8AC3E}">
        <p14:creationId xmlns:p14="http://schemas.microsoft.com/office/powerpoint/2010/main" val="169070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At the start of the course before starting on the presentation proper:</a:t>
            </a:r>
          </a:p>
          <a:p>
            <a:r>
              <a:rPr lang="en-GB"/>
              <a:t>If this is an online course, highlight </a:t>
            </a:r>
            <a:r>
              <a:rPr lang="en-GB" b="0"/>
              <a:t>the parts of Zoom/MS Teams they need e.g. raise hand, chat etc. Explain that you will be using break out room (if you are) and that they don’t need to do anything as you control it. Worth pointing out that if they get kicked out they simply need to join via the original link.</a:t>
            </a:r>
            <a:r>
              <a:rPr lang="en-GB"/>
              <a:t> </a:t>
            </a:r>
            <a:endParaRPr lang="en-GB" b="0">
              <a:cs typeface="Calibri"/>
            </a:endParaRPr>
          </a:p>
          <a:p>
            <a:r>
              <a:rPr lang="en-GB"/>
              <a:t>introduce the course aims (Workbook Page 2).</a:t>
            </a:r>
            <a:endParaRPr lang="en-GB">
              <a:cs typeface="Calibri"/>
            </a:endParaRPr>
          </a:p>
          <a:p>
            <a:r>
              <a:rPr lang="en-GB"/>
              <a:t>Highlight that this course will give them the framework to hang any campaign on, now or in the future, and is the basis for further work. </a:t>
            </a:r>
            <a:endParaRPr lang="en-GB">
              <a:cs typeface="Calibri"/>
            </a:endParaRPr>
          </a:p>
          <a:p>
            <a:r>
              <a:rPr lang="en-GB"/>
              <a:t>Make sure the group are clear that this course will give them an action plan that they will need to work on further.</a:t>
            </a:r>
            <a:endParaRPr lang="en-GB">
              <a:cs typeface="Calibri"/>
            </a:endParaRPr>
          </a:p>
          <a:p>
            <a:r>
              <a:rPr lang="en-GB"/>
              <a:t>Be clear that while FTOs/organisers can support them, the campaign issues are theirs and they need to own them and lead on them. </a:t>
            </a:r>
            <a:endParaRPr lang="en-GB">
              <a:cs typeface="Calibri"/>
            </a:endParaRPr>
          </a:p>
          <a:p>
            <a:r>
              <a:rPr lang="en-GB"/>
              <a:t>Remind them there is the accompanying workbook that has additional information and can be used as ap planning doc. Highlight that there is an alternative planning doc/campaign tracker in the appendix.</a:t>
            </a:r>
            <a:endParaRPr lang="en-GB">
              <a:cs typeface="Calibri"/>
            </a:endParaRPr>
          </a:p>
          <a:p>
            <a:endParaRPr lang="en-GB"/>
          </a:p>
          <a:p>
            <a:pPr>
              <a:defRPr/>
            </a:pPr>
            <a:r>
              <a:rPr lang="en-GB" b="1"/>
              <a:t>Activity A  - </a:t>
            </a:r>
            <a:r>
              <a:rPr lang="en-GB"/>
              <a:t>in the workbook is the introductions activity. If this is a branch training session and attendees already know each other it is still useful to get them each to tell you what they want to get out of the course. In Zoom you can utilise the whiteboard or chat in either Zoom or Teams. </a:t>
            </a:r>
            <a:endParaRPr lang="en-GB">
              <a:cs typeface="Calibri"/>
            </a:endParaRPr>
          </a:p>
          <a:p>
            <a:endParaRPr lang="en-GB"/>
          </a:p>
          <a:p>
            <a:endParaRPr lang="en-GB"/>
          </a:p>
        </p:txBody>
      </p:sp>
    </p:spTree>
    <p:extLst>
      <p:ext uri="{BB962C8B-B14F-4D97-AF65-F5344CB8AC3E}">
        <p14:creationId xmlns:p14="http://schemas.microsoft.com/office/powerpoint/2010/main" val="1287432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target is “simple” – it is the person or small group of people who can affect the change you want. Obviously it’s sometimes not that simple but presenting it as such will get the groups to really think about who is involved in decision making and who they need to influence. This may require some research! Some of the people they think of as targets might turn out to be secondary targets.</a:t>
            </a:r>
          </a:p>
          <a:p>
            <a:r>
              <a:rPr lang="en-GB"/>
              <a:t>In a similar way the lines between secondary targets and allies might be blurred – the defining difference is that allies are those who can be trusted with part or all of your plans. For example, you would share the date of a twitter storm or flash mob with allies but not with secondary targets.</a:t>
            </a:r>
          </a:p>
        </p:txBody>
      </p:sp>
    </p:spTree>
    <p:extLst>
      <p:ext uri="{BB962C8B-B14F-4D97-AF65-F5344CB8AC3E}">
        <p14:creationId xmlns:p14="http://schemas.microsoft.com/office/powerpoint/2010/main" val="2938408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This is an illustration of where different people will be in relation to your campaign. The idea is to move people from right to left at least one box. It is also an opportunity to discuss who you focus the campaign on outside of the target(s). Leading opponents and active opponents are unlikely to come right over to your side but they may become passive if your arguments are compelling enough. What you will want to aim at is activating passive allies and possibly turning passive opponents into passive allies or at least making them neutral. </a:t>
            </a:r>
          </a:p>
          <a:p>
            <a:r>
              <a:rPr lang="en-GB"/>
              <a:t>The Brexit campaign is a good working example of this theory.</a:t>
            </a:r>
          </a:p>
        </p:txBody>
      </p:sp>
    </p:spTree>
    <p:extLst>
      <p:ext uri="{BB962C8B-B14F-4D97-AF65-F5344CB8AC3E}">
        <p14:creationId xmlns:p14="http://schemas.microsoft.com/office/powerpoint/2010/main" val="2663789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 mins plus 1mins feedback)</a:t>
            </a:r>
          </a:p>
          <a:p>
            <a:r>
              <a:rPr lang="en-GB"/>
              <a:t>Quick exercise to get them thinking about this. Send to original groups if doing this as groupwork. Use breakout rooms again if working online.</a:t>
            </a:r>
          </a:p>
          <a:p>
            <a:r>
              <a:rPr lang="en-GB"/>
              <a:t>Feed back quick answers back in the main group and then highlight any issues it threw up.</a:t>
            </a:r>
          </a:p>
          <a:p>
            <a:r>
              <a:rPr lang="en-GB">
                <a:cs typeface="Calibri" panose="020F0502020204030204"/>
              </a:rPr>
              <a:t>This will also highlight any </a:t>
            </a:r>
            <a:r>
              <a:rPr lang="en-GB" err="1">
                <a:cs typeface="Calibri" panose="020F0502020204030204"/>
              </a:rPr>
              <a:t>reasearch</a:t>
            </a:r>
            <a:r>
              <a:rPr lang="en-GB">
                <a:cs typeface="Calibri" panose="020F0502020204030204"/>
              </a:rPr>
              <a:t> they need to do if they don’t know. </a:t>
            </a:r>
          </a:p>
        </p:txBody>
      </p:sp>
    </p:spTree>
    <p:extLst>
      <p:ext uri="{BB962C8B-B14F-4D97-AF65-F5344CB8AC3E}">
        <p14:creationId xmlns:p14="http://schemas.microsoft.com/office/powerpoint/2010/main" val="3451983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quite difficult to explain but needs to be made clear. People tend to think tactically and group members previous experience with campaigning may be only by being involved with individual tactics but the aim of this course is for them to take the lead (with support if necessary) so they need to think strategically first and then fit the tactics into that strategy. Also tactics are more fun! </a:t>
            </a:r>
          </a:p>
          <a:p>
            <a:endParaRPr lang="en-GB"/>
          </a:p>
          <a:p>
            <a:r>
              <a:rPr lang="en-GB"/>
              <a:t>There are some ideas of tactics in the workbook to get them started if they need help.</a:t>
            </a:r>
            <a:endParaRPr lang="en-GB">
              <a:cs typeface="Calibri"/>
            </a:endParaRPr>
          </a:p>
        </p:txBody>
      </p:sp>
    </p:spTree>
    <p:extLst>
      <p:ext uri="{BB962C8B-B14F-4D97-AF65-F5344CB8AC3E}">
        <p14:creationId xmlns:p14="http://schemas.microsoft.com/office/powerpoint/2010/main" val="963889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Example: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Free school meals campaign. Strategy is one of engaging people not directly affected to put pressure on the government to change their stance. Weight of public opinion will alter government policy. Government is vulnerable to public opinion. Tactics include twitter campaign, petitions etc.</a:t>
            </a:r>
          </a:p>
        </p:txBody>
      </p:sp>
    </p:spTree>
    <p:extLst>
      <p:ext uri="{BB962C8B-B14F-4D97-AF65-F5344CB8AC3E}">
        <p14:creationId xmlns:p14="http://schemas.microsoft.com/office/powerpoint/2010/main" val="2558362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Need to fit into a timeline</a:t>
            </a:r>
          </a:p>
          <a:p>
            <a:r>
              <a:rPr lang="en-GB"/>
              <a:t>At this time we need to think of digital alternatives as well as workplace ones. These will also prove useful once members are back in workplaces.</a:t>
            </a:r>
          </a:p>
        </p:txBody>
      </p:sp>
    </p:spTree>
    <p:extLst>
      <p:ext uri="{BB962C8B-B14F-4D97-AF65-F5344CB8AC3E}">
        <p14:creationId xmlns:p14="http://schemas.microsoft.com/office/powerpoint/2010/main" val="1913329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Reminders of action points and to build evaluations into their timeline</a:t>
            </a:r>
          </a:p>
        </p:txBody>
      </p:sp>
    </p:spTree>
    <p:extLst>
      <p:ext uri="{BB962C8B-B14F-4D97-AF65-F5344CB8AC3E}">
        <p14:creationId xmlns:p14="http://schemas.microsoft.com/office/powerpoint/2010/main" val="2644005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 minutes plus lunchtime)</a:t>
            </a:r>
          </a:p>
          <a:p>
            <a:r>
              <a:rPr lang="en-GB"/>
              <a:t>Make it clear this is laying the groundwork for future meetings. </a:t>
            </a:r>
            <a:endParaRPr lang="en-GB">
              <a:cs typeface="Calibri"/>
            </a:endParaRPr>
          </a:p>
          <a:p>
            <a:r>
              <a:rPr lang="en-GB"/>
              <a:t>The timeline will be a living thing that will change as early tactics are evaluated.</a:t>
            </a:r>
          </a:p>
          <a:p>
            <a:r>
              <a:rPr lang="en-GB"/>
              <a:t>It is sometimes useful to think about your most intensive tactic and work backwards.</a:t>
            </a:r>
          </a:p>
          <a:p>
            <a:r>
              <a:rPr lang="en-GB"/>
              <a:t>The timeline will also include campaign team meetings, evaluation points, communications events.</a:t>
            </a:r>
          </a:p>
          <a:p>
            <a:r>
              <a:rPr lang="en-GB"/>
              <a:t>Resources are people as well as materials.</a:t>
            </a:r>
          </a:p>
        </p:txBody>
      </p:sp>
    </p:spTree>
    <p:extLst>
      <p:ext uri="{BB962C8B-B14F-4D97-AF65-F5344CB8AC3E}">
        <p14:creationId xmlns:p14="http://schemas.microsoft.com/office/powerpoint/2010/main" val="3279581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90 minute break for lunch but this will include time to work individually or in a group on their presentation. </a:t>
            </a:r>
          </a:p>
        </p:txBody>
      </p:sp>
      <p:sp>
        <p:nvSpPr>
          <p:cNvPr id="4" name="Slide Number Placeholder 3"/>
          <p:cNvSpPr>
            <a:spLocks noGrp="1"/>
          </p:cNvSpPr>
          <p:nvPr>
            <p:ph type="sldNum" sz="quarter" idx="5"/>
          </p:nvPr>
        </p:nvSpPr>
        <p:spPr/>
        <p:txBody>
          <a:bodyPr/>
          <a:lstStyle/>
          <a:p>
            <a:fld id="{C16B0746-24FF-0B4F-A25A-E2B460B25A57}" type="slidenum">
              <a:rPr lang="en-US" smtClean="0"/>
              <a:t>29</a:t>
            </a:fld>
            <a:endParaRPr lang="en-US"/>
          </a:p>
        </p:txBody>
      </p:sp>
    </p:spTree>
    <p:extLst>
      <p:ext uri="{BB962C8B-B14F-4D97-AF65-F5344CB8AC3E}">
        <p14:creationId xmlns:p14="http://schemas.microsoft.com/office/powerpoint/2010/main" val="1306385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Once their plan is in place branches should use the campaign checklist to check they are ready and build additional features into their timeline </a:t>
            </a:r>
            <a:r>
              <a:rPr lang="en-US" err="1">
                <a:cs typeface="Calibri"/>
              </a:rPr>
              <a:t>e.g</a:t>
            </a:r>
            <a:r>
              <a:rPr lang="en-US">
                <a:cs typeface="Calibri"/>
              </a:rPr>
              <a:t> a mapping exercise. They could also build in training for reps where needed before embarking on the campaign. </a:t>
            </a:r>
          </a:p>
        </p:txBody>
      </p:sp>
      <p:sp>
        <p:nvSpPr>
          <p:cNvPr id="4" name="Slide Number Placeholder 3"/>
          <p:cNvSpPr>
            <a:spLocks noGrp="1"/>
          </p:cNvSpPr>
          <p:nvPr>
            <p:ph type="sldNum" sz="quarter" idx="5"/>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271769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Highlight the learning outcomes  – workbook </a:t>
            </a:r>
            <a:r>
              <a:rPr lang="en-GB" err="1"/>
              <a:t>pg</a:t>
            </a:r>
            <a:r>
              <a:rPr lang="en-GB"/>
              <a:t> 2 </a:t>
            </a:r>
          </a:p>
          <a:p>
            <a:endParaRPr lang="en-GB"/>
          </a:p>
          <a:p>
            <a:r>
              <a:rPr lang="en-GB"/>
              <a:t>Explain the images briefly, these both illustrate what campaigning is aiming to do within a planned structure. </a:t>
            </a:r>
          </a:p>
          <a:p>
            <a:r>
              <a:rPr lang="en-GB"/>
              <a:t>Highlight that they will need to think digitally as well a physically.</a:t>
            </a:r>
            <a:endParaRPr lang="en-GB">
              <a:cs typeface="Calibri"/>
            </a:endParaRPr>
          </a:p>
          <a:p>
            <a:endParaRPr lang="en-GB"/>
          </a:p>
        </p:txBody>
      </p:sp>
    </p:spTree>
    <p:extLst>
      <p:ext uri="{BB962C8B-B14F-4D97-AF65-F5344CB8AC3E}">
        <p14:creationId xmlns:p14="http://schemas.microsoft.com/office/powerpoint/2010/main" val="3599669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GB"/>
              <a:t>As the planned c campaign swings into action branches need to know how  strong the engagement  is and monitor how the campaign is progressing this can be done through measuring support using structure tests and charting. Take the group through what this looks like and how they can do this in a real life campaign. </a:t>
            </a:r>
            <a:endParaRPr lang="en-GB">
              <a:cs typeface="Calibri" panose="020F0502020204030204"/>
            </a:endParaRPr>
          </a:p>
          <a:p>
            <a:pPr>
              <a:spcBef>
                <a:spcPts val="1000"/>
              </a:spcBef>
            </a:pPr>
            <a:r>
              <a:rPr lang="en-GB">
                <a:cs typeface="Calibri" panose="020F0502020204030204"/>
              </a:rPr>
              <a:t>E.G UKAEA petition – 1000 signatures in a branch that had 500 members – were the other 500 followed up to progress them into membership? </a:t>
            </a:r>
          </a:p>
        </p:txBody>
      </p:sp>
      <p:sp>
        <p:nvSpPr>
          <p:cNvPr id="4" name="Slide Number Placeholder 3"/>
          <p:cNvSpPr>
            <a:spLocks noGrp="1"/>
          </p:cNvSpPr>
          <p:nvPr>
            <p:ph type="sldNum" sz="quarter" idx="5"/>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1781814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Each tactic will in effect be a structure test and should be evaluated after each one, therefore data has to be collected and processed. This will be easier for ,say, a petition where you can see who has signed and compare to a member list to spot non-members but will also mean that you need to remember to have a sign in list at meetings or note who wears a lanyard. Use this slide to explain this and why it is important. This will become clearer in the next activity. </a:t>
            </a:r>
          </a:p>
        </p:txBody>
      </p:sp>
      <p:sp>
        <p:nvSpPr>
          <p:cNvPr id="4" name="Slide Number Placeholder 3"/>
          <p:cNvSpPr>
            <a:spLocks noGrp="1"/>
          </p:cNvSpPr>
          <p:nvPr>
            <p:ph type="sldNum" sz="quarter" idx="5"/>
          </p:nvPr>
        </p:nvSpPr>
        <p:spPr/>
        <p:txBody>
          <a:bodyPr/>
          <a:lstStyle/>
          <a:p>
            <a:fld id="{C16B0746-24FF-0B4F-A25A-E2B460B25A57}" type="slidenum">
              <a:rPr lang="en-US" smtClean="0"/>
              <a:t>34</a:t>
            </a:fld>
            <a:endParaRPr lang="en-US"/>
          </a:p>
        </p:txBody>
      </p:sp>
    </p:spTree>
    <p:extLst>
      <p:ext uri="{BB962C8B-B14F-4D97-AF65-F5344CB8AC3E}">
        <p14:creationId xmlns:p14="http://schemas.microsoft.com/office/powerpoint/2010/main" val="3130049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Group activity – use flip chart or  whiteboard/</a:t>
            </a:r>
            <a:r>
              <a:rPr lang="en-US" err="1">
                <a:cs typeface="Calibri"/>
              </a:rPr>
              <a:t>Jamboard</a:t>
            </a:r>
            <a:r>
              <a:rPr lang="en-US">
                <a:cs typeface="Calibri"/>
              </a:rPr>
              <a:t> if online.</a:t>
            </a:r>
          </a:p>
          <a:p>
            <a:endParaRPr lang="en-US">
              <a:cs typeface="Calibri"/>
            </a:endParaRPr>
          </a:p>
          <a:p>
            <a:endParaRPr lang="en-GB">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329485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endParaRPr lang="en-GB"/>
          </a:p>
          <a:p>
            <a:r>
              <a:rPr lang="en-GB"/>
              <a:t>This is an example of some data that shows a campaign that is going well. Members are participating in the actions and engagement is remaining steady.</a:t>
            </a:r>
            <a:endParaRPr lang="en-GB">
              <a:cs typeface="Calibri" panose="020F0502020204030204"/>
            </a:endParaRPr>
          </a:p>
          <a:p>
            <a:r>
              <a:rPr lang="en-GB"/>
              <a:t>Examples of questions that this data raises are:</a:t>
            </a:r>
            <a:br>
              <a:rPr lang="en-GB">
                <a:cs typeface="+mn-lt"/>
              </a:rPr>
            </a:br>
            <a:r>
              <a:rPr lang="en-GB"/>
              <a:t> a) why does Sue not attend meetings (ask her) do the branch need to vary meeting times? </a:t>
            </a:r>
            <a:endParaRPr lang="en-GB">
              <a:cs typeface="Calibri"/>
            </a:endParaRPr>
          </a:p>
          <a:p>
            <a:r>
              <a:rPr lang="en-GB">
                <a:cs typeface="Calibri"/>
              </a:rPr>
              <a:t>b) Why doesn’t Ash wear a lanyard – does visibility need to be done differently in Ash's department (H&amp;S issue) or is there a reason he doesn’t want to be visible at a TU member (fear of bullying)? </a:t>
            </a:r>
          </a:p>
          <a:p>
            <a:endParaRPr lang="en-GB">
              <a:cs typeface="Calibri"/>
            </a:endParaRPr>
          </a:p>
          <a:p>
            <a:r>
              <a:rPr lang="en-GB">
                <a:cs typeface="Calibri"/>
              </a:rPr>
              <a:t>This data might highlight other issues as well as relate to the campaign. </a:t>
            </a:r>
          </a:p>
        </p:txBody>
      </p:sp>
      <p:sp>
        <p:nvSpPr>
          <p:cNvPr id="4" name="Slide Number Placeholder 3"/>
          <p:cNvSpPr>
            <a:spLocks noGrp="1"/>
          </p:cNvSpPr>
          <p:nvPr>
            <p:ph type="sldNum" sz="quarter" idx="5"/>
          </p:nvPr>
        </p:nvSpPr>
        <p:spPr/>
        <p:txBody>
          <a:bodyPr/>
          <a:lstStyle/>
          <a:p>
            <a:fld id="{C16B0746-24FF-0B4F-A25A-E2B460B25A57}" type="slidenum">
              <a:rPr lang="en-US" smtClean="0"/>
              <a:t>36</a:t>
            </a:fld>
            <a:endParaRPr lang="en-US"/>
          </a:p>
        </p:txBody>
      </p:sp>
    </p:spTree>
    <p:extLst>
      <p:ext uri="{BB962C8B-B14F-4D97-AF65-F5344CB8AC3E}">
        <p14:creationId xmlns:p14="http://schemas.microsoft.com/office/powerpoint/2010/main" val="342327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Points to discuss</a:t>
            </a:r>
          </a:p>
          <a:p>
            <a:pPr marL="171450" indent="-171450">
              <a:buFont typeface="Arial,Sans-Serif"/>
              <a:buChar char="•"/>
            </a:pPr>
            <a:r>
              <a:rPr lang="en-US"/>
              <a:t>The campaign is stalling</a:t>
            </a:r>
            <a:endParaRPr lang="en-US">
              <a:cs typeface="Calibri"/>
            </a:endParaRPr>
          </a:p>
          <a:p>
            <a:pPr marL="171450" indent="-171450">
              <a:buFont typeface="Arial,Sans-Serif"/>
              <a:buChar char="•"/>
            </a:pPr>
            <a:r>
              <a:rPr lang="en-US"/>
              <a:t>Do you need to revisit whether this is a good issue?</a:t>
            </a:r>
            <a:endParaRPr lang="en-US">
              <a:cs typeface="Calibri"/>
            </a:endParaRPr>
          </a:p>
          <a:p>
            <a:pPr marL="171450" indent="-171450">
              <a:buFont typeface="Arial,Sans-Serif"/>
              <a:buChar char="•"/>
            </a:pPr>
            <a:r>
              <a:rPr lang="en-US"/>
              <a:t>What are the barriers for members?</a:t>
            </a:r>
            <a:endParaRPr lang="en-US">
              <a:cs typeface="Calibri"/>
            </a:endParaRPr>
          </a:p>
          <a:p>
            <a:pPr marL="171450" indent="-171450">
              <a:buFont typeface="Arial,Sans-Serif"/>
              <a:buChar char="•"/>
            </a:pPr>
            <a:r>
              <a:rPr lang="en-US"/>
              <a:t>What are the positives?</a:t>
            </a:r>
            <a:endParaRPr lang="en-US">
              <a:cs typeface="Calibri"/>
            </a:endParaRPr>
          </a:p>
          <a:p>
            <a:pPr marL="171450" indent="-171450">
              <a:buFont typeface="Arial,Sans-Serif"/>
              <a:buChar char="•"/>
            </a:pPr>
            <a:r>
              <a:rPr lang="en-US"/>
              <a:t>What about Obi?</a:t>
            </a:r>
            <a:endParaRPr lang="en-GB"/>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37</a:t>
            </a:fld>
            <a:endParaRPr lang="en-US"/>
          </a:p>
        </p:txBody>
      </p:sp>
    </p:spTree>
    <p:extLst>
      <p:ext uri="{BB962C8B-B14F-4D97-AF65-F5344CB8AC3E}">
        <p14:creationId xmlns:p14="http://schemas.microsoft.com/office/powerpoint/2010/main" val="3183493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Here is a real life example where a branch have kept a chart of engagement that everyone adds information to each time they meet. This can be a valuable way to share the workload and the charts can be stored securely.</a:t>
            </a:r>
            <a:r>
              <a:rPr lang="en-GB"/>
              <a:t> This could also be done as a shared XL document (protected to only allow certain people to edit) </a:t>
            </a:r>
          </a:p>
        </p:txBody>
      </p:sp>
      <p:sp>
        <p:nvSpPr>
          <p:cNvPr id="4" name="Slide Number Placeholder 3"/>
          <p:cNvSpPr>
            <a:spLocks noGrp="1"/>
          </p:cNvSpPr>
          <p:nvPr>
            <p:ph type="sldNum" sz="quarter" idx="10"/>
          </p:nvPr>
        </p:nvSpPr>
        <p:spPr/>
        <p:txBody>
          <a:bodyPr/>
          <a:lstStyle/>
          <a:p>
            <a:fld id="{C16B0746-24FF-0B4F-A25A-E2B460B25A57}" type="slidenum">
              <a:rPr lang="en-US" smtClean="0"/>
              <a:t>38</a:t>
            </a:fld>
            <a:endParaRPr lang="en-US"/>
          </a:p>
        </p:txBody>
      </p:sp>
    </p:spTree>
    <p:extLst>
      <p:ext uri="{BB962C8B-B14F-4D97-AF65-F5344CB8AC3E}">
        <p14:creationId xmlns:p14="http://schemas.microsoft.com/office/powerpoint/2010/main" val="3241468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I</a:t>
            </a:r>
            <a:r>
              <a:rPr lang="en-GB" baseline="0"/>
              <a:t> a</a:t>
            </a:r>
            <a:r>
              <a:rPr lang="en-GB"/>
              <a:t>m talking about individuals talking to colleagues in their team rather than one individual</a:t>
            </a:r>
            <a:r>
              <a:rPr lang="en-GB" baseline="0"/>
              <a:t> holding all of the data for the branch.</a:t>
            </a:r>
          </a:p>
          <a:p>
            <a:endParaRPr lang="en-GB" baseline="0"/>
          </a:p>
          <a:p>
            <a:r>
              <a:rPr lang="en-GB" baseline="0"/>
              <a:t>Hold lists of members and non-members </a:t>
            </a:r>
            <a:r>
              <a:rPr lang="en-GB" baseline="0" err="1"/>
              <a:t>seperately</a:t>
            </a:r>
            <a:r>
              <a:rPr lang="en-GB" baseline="0"/>
              <a:t>.</a:t>
            </a:r>
          </a:p>
          <a:p>
            <a:endParaRPr lang="en-GB" baseline="0"/>
          </a:p>
          <a:p>
            <a:r>
              <a:rPr lang="en-GB" baseline="0"/>
              <a:t>Paper lists the same as electronic lists</a:t>
            </a:r>
          </a:p>
          <a:p>
            <a:endParaRPr lang="en-GB" baseline="0"/>
          </a:p>
          <a:p>
            <a:r>
              <a:rPr lang="en-GB" baseline="0"/>
              <a:t>Individuals have a right to know what you have written – they are not likely to know the lists exists so access requests are unlikely to be an issue, but you should consider possibility. If you have rated people 1-5 be prepared to defend this, so think about what it means when you write it down.</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39</a:t>
            </a:fld>
            <a:endParaRPr lang="en-US"/>
          </a:p>
        </p:txBody>
      </p:sp>
    </p:spTree>
    <p:extLst>
      <p:ext uri="{BB962C8B-B14F-4D97-AF65-F5344CB8AC3E}">
        <p14:creationId xmlns:p14="http://schemas.microsoft.com/office/powerpoint/2010/main" val="2227474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Remember that this is what you are aiming for.  </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40</a:t>
            </a:fld>
            <a:endParaRPr lang="en-US"/>
          </a:p>
        </p:txBody>
      </p:sp>
    </p:spTree>
    <p:extLst>
      <p:ext uri="{BB962C8B-B14F-4D97-AF65-F5344CB8AC3E}">
        <p14:creationId xmlns:p14="http://schemas.microsoft.com/office/powerpoint/2010/main" val="3071948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tips</a:t>
            </a:r>
          </a:p>
        </p:txBody>
      </p:sp>
    </p:spTree>
    <p:extLst>
      <p:ext uri="{BB962C8B-B14F-4D97-AF65-F5344CB8AC3E}">
        <p14:creationId xmlns:p14="http://schemas.microsoft.com/office/powerpoint/2010/main" val="2772667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Grow the union through campaigning</a:t>
            </a:r>
          </a:p>
          <a:p>
            <a:r>
              <a:rPr lang="en-GB"/>
              <a:t>Make what you are doing is visible</a:t>
            </a:r>
          </a:p>
          <a:p>
            <a:r>
              <a:rPr lang="en-GB"/>
              <a:t>Advertise wins!! Or even advancements.</a:t>
            </a:r>
          </a:p>
          <a:p>
            <a:endParaRPr lang="en-GB"/>
          </a:p>
        </p:txBody>
      </p:sp>
    </p:spTree>
    <p:extLst>
      <p:ext uri="{BB962C8B-B14F-4D97-AF65-F5344CB8AC3E}">
        <p14:creationId xmlns:p14="http://schemas.microsoft.com/office/powerpoint/2010/main" val="223486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Go through these ideas and emphasise:</a:t>
            </a:r>
          </a:p>
          <a:p>
            <a:pPr marL="228600" indent="-228600">
              <a:buAutoNum type="arabicPeriod"/>
            </a:pPr>
            <a:r>
              <a:rPr lang="en-GB"/>
              <a:t>Even resisting change is asking someone (the </a:t>
            </a:r>
            <a:r>
              <a:rPr lang="en-GB" err="1"/>
              <a:t>tartget</a:t>
            </a:r>
            <a:r>
              <a:rPr lang="en-GB"/>
              <a:t>) to do things differently. With information campaigns you might be asking people to think differently</a:t>
            </a:r>
          </a:p>
          <a:p>
            <a:pPr marL="228600" indent="-228600">
              <a:buAutoNum type="arabicPeriod"/>
            </a:pPr>
            <a:r>
              <a:rPr lang="en-GB"/>
              <a:t>Campaigns don’t just happen they need planning, monitoring and frequent evaluation.</a:t>
            </a:r>
          </a:p>
          <a:p>
            <a:pPr marL="228600" indent="-228600">
              <a:buAutoNum type="arabicPeriod"/>
            </a:pPr>
            <a:r>
              <a:rPr lang="en-GB"/>
              <a:t>Events and stunts are a tactic, we will talk about these later, people often</a:t>
            </a:r>
            <a:r>
              <a:rPr lang="en-GB" baseline="0"/>
              <a:t> jump straight to these rather than plan a campaign. </a:t>
            </a:r>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43</a:t>
            </a:fld>
            <a:endParaRPr lang="en-US"/>
          </a:p>
        </p:txBody>
      </p:sp>
    </p:spTree>
    <p:extLst>
      <p:ext uri="{BB962C8B-B14F-4D97-AF65-F5344CB8AC3E}">
        <p14:creationId xmlns:p14="http://schemas.microsoft.com/office/powerpoint/2010/main" val="410203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(NB. Activity A will have been introductions – see handbook)</a:t>
            </a:r>
          </a:p>
          <a:p>
            <a:endParaRPr lang="en-US"/>
          </a:p>
          <a:p>
            <a:r>
              <a:rPr lang="en-US"/>
              <a:t>1</a:t>
            </a:r>
            <a:r>
              <a:rPr lang="en-GB"/>
              <a:t>0 mins </a:t>
            </a:r>
          </a:p>
          <a:p>
            <a:r>
              <a:rPr lang="en-GB"/>
              <a:t>Do as a </a:t>
            </a:r>
            <a:r>
              <a:rPr lang="en-GB" b="1"/>
              <a:t>group activity </a:t>
            </a:r>
            <a:r>
              <a:rPr lang="en-GB"/>
              <a:t>and talk about current noticeable campaigns. It might be useful to use a flipchart or the whiteboard in Zoom/Teams</a:t>
            </a:r>
            <a:endParaRPr lang="en-GB">
              <a:cs typeface="Calibri"/>
            </a:endParaRPr>
          </a:p>
          <a:p>
            <a:endParaRPr lang="en-GB"/>
          </a:p>
          <a:p>
            <a:r>
              <a:rPr lang="en-GB"/>
              <a:t>Ask what made those campaigns particularly noticeable</a:t>
            </a:r>
          </a:p>
          <a:p>
            <a:endParaRPr lang="en-GB"/>
          </a:p>
          <a:p>
            <a:r>
              <a:rPr lang="en-GB"/>
              <a:t>What is it about good campaigners that make them good?</a:t>
            </a:r>
          </a:p>
          <a:p>
            <a:endParaRPr lang="en-GB"/>
          </a:p>
          <a:p>
            <a:r>
              <a:rPr lang="en-GB"/>
              <a:t>Why have some newsworthy campaigns failed or been limited?</a:t>
            </a:r>
          </a:p>
          <a:p>
            <a:endParaRPr lang="en-GB"/>
          </a:p>
          <a:p>
            <a:r>
              <a:rPr lang="en-GB"/>
              <a:t>Some examples for possible discussion</a:t>
            </a:r>
          </a:p>
          <a:p>
            <a:r>
              <a:rPr lang="en-GB"/>
              <a:t>	Brexit</a:t>
            </a:r>
          </a:p>
          <a:p>
            <a:r>
              <a:rPr lang="en-GB"/>
              <a:t>	BLM</a:t>
            </a:r>
          </a:p>
          <a:p>
            <a:r>
              <a:rPr lang="en-GB"/>
              <a:t>	Free School Meals</a:t>
            </a:r>
          </a:p>
          <a:p>
            <a:r>
              <a:rPr lang="en-GB"/>
              <a:t>	Justice for Hillsborough</a:t>
            </a:r>
          </a:p>
          <a:p>
            <a:r>
              <a:rPr lang="en-GB"/>
              <a:t>	Climate Strikes</a:t>
            </a:r>
          </a:p>
          <a:p>
            <a:r>
              <a:rPr lang="en-GB"/>
              <a:t>	LGBT in the Military Campaign</a:t>
            </a:r>
          </a:p>
          <a:p>
            <a:r>
              <a:rPr lang="en-GB"/>
              <a:t>	Just stop oil</a:t>
            </a:r>
          </a:p>
          <a:p>
            <a:endParaRPr lang="en-GB"/>
          </a:p>
          <a:p>
            <a:r>
              <a:rPr lang="en-GB"/>
              <a:t>	David Attenborough</a:t>
            </a:r>
          </a:p>
          <a:p>
            <a:r>
              <a:rPr lang="en-GB"/>
              <a:t>	Greta </a:t>
            </a:r>
            <a:r>
              <a:rPr lang="en-GB" err="1"/>
              <a:t>Thunburg</a:t>
            </a:r>
            <a:endParaRPr lang="en-GB"/>
          </a:p>
          <a:p>
            <a:r>
              <a:rPr lang="en-GB"/>
              <a:t>	Marcus Rashford</a:t>
            </a:r>
          </a:p>
          <a:p>
            <a:r>
              <a:rPr lang="en-GB"/>
              <a:t>	Dame Kelly Holmes</a:t>
            </a:r>
          </a:p>
        </p:txBody>
      </p:sp>
    </p:spTree>
    <p:extLst>
      <p:ext uri="{BB962C8B-B14F-4D97-AF65-F5344CB8AC3E}">
        <p14:creationId xmlns:p14="http://schemas.microsoft.com/office/powerpoint/2010/main" val="157439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through the slide. It is important here to be clear that this is their campaign and while organisers will support as much as is needed it is for them as reps to lead. </a:t>
            </a:r>
          </a:p>
        </p:txBody>
      </p:sp>
    </p:spTree>
    <p:extLst>
      <p:ext uri="{BB962C8B-B14F-4D97-AF65-F5344CB8AC3E}">
        <p14:creationId xmlns:p14="http://schemas.microsoft.com/office/powerpoint/2010/main" val="116738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Campaigns don’t just happen they require planning and resourcing to be successful and they may span a considerable timescale or be broken down into linked time frames. They will need evaluating and re-thinking along the way. This is why it is important to have goals, a strategic plan and a timeline.</a:t>
            </a:r>
          </a:p>
        </p:txBody>
      </p:sp>
    </p:spTree>
    <p:extLst>
      <p:ext uri="{BB962C8B-B14F-4D97-AF65-F5344CB8AC3E}">
        <p14:creationId xmlns:p14="http://schemas.microsoft.com/office/powerpoint/2010/main" val="340503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Any campaign can be built using these building blocks. They do not necessarily always go in the same order and some parts of the campaign will be happening in parallel. For example, goals and targets may happen alongside the identification of the issue and then a campaign team built around that. The point is if the campaign team think about and utilise all these building blocks it will greatly aid the success of the campaign. It is also useful for those new to campaigning and/or new to planning their own campaigns as it provides a structure to help them.</a:t>
            </a:r>
          </a:p>
          <a:p>
            <a:endParaRPr lang="en-GB"/>
          </a:p>
          <a:p>
            <a:r>
              <a:rPr lang="en-GB"/>
              <a:t>You could use current campaigns such as those mentioned before to highlight this. </a:t>
            </a:r>
          </a:p>
        </p:txBody>
      </p:sp>
    </p:spTree>
    <p:extLst>
      <p:ext uri="{BB962C8B-B14F-4D97-AF65-F5344CB8AC3E}">
        <p14:creationId xmlns:p14="http://schemas.microsoft.com/office/powerpoint/2010/main" val="5091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through this with the group and ask them to start to think about good issues. Give some examples of local campaigns if you can or go back to some of the national/global campaigns discussed at the beginning. </a:t>
            </a:r>
          </a:p>
          <a:p>
            <a:r>
              <a:rPr lang="en-GB">
                <a:cs typeface="Calibri"/>
              </a:rPr>
              <a:t>Get them to think about how they know the answers to these and if they don’t, how will they find out? </a:t>
            </a:r>
          </a:p>
        </p:txBody>
      </p:sp>
    </p:spTree>
    <p:extLst>
      <p:ext uri="{BB962C8B-B14F-4D97-AF65-F5344CB8AC3E}">
        <p14:creationId xmlns:p14="http://schemas.microsoft.com/office/powerpoint/2010/main" val="73917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GB"/>
              <a:t>Click to edit Master title style</a:t>
            </a:r>
            <a:endParaRPr lang="en-US"/>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GB"/>
              <a:t>Click to edit Master title style</a:t>
            </a:r>
            <a:endParaRPr lang="en-US"/>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95000" y="2854999"/>
            <a:ext cx="6976791" cy="2412739"/>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9" name="Google Shape;19;p3"/>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353709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8.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GB"/>
              <a:t>Click to edit Master title style</a:t>
            </a:r>
            <a:endParaRPr lang="en-US"/>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descr="A picture containing text, clipart&#10;&#10;Description automatically generated">
            <a:extLst>
              <a:ext uri="{FF2B5EF4-FFF2-40B4-BE49-F238E27FC236}">
                <a16:creationId xmlns:a16="http://schemas.microsoft.com/office/drawing/2014/main" id="{C1B58A3C-B95D-E4BB-2199-50D21673AA9D}"/>
              </a:ext>
            </a:extLst>
          </p:cNvPr>
          <p:cNvPicPr>
            <a:picLocks noChangeAspect="1"/>
          </p:cNvPicPr>
          <p:nvPr userDrawn="1"/>
        </p:nvPicPr>
        <p:blipFill>
          <a:blip r:embed="rId8"/>
          <a:stretch>
            <a:fillRect/>
          </a:stretch>
        </p:blipFill>
        <p:spPr>
          <a:xfrm>
            <a:off x="1475514" y="547106"/>
            <a:ext cx="5701409" cy="1391024"/>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 id="2147483700" r:id="rId5"/>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1738AE-3531-4274-BCF4-2B9F7CB715F5}"/>
              </a:ext>
            </a:extLst>
          </p:cNvPr>
          <p:cNvSpPr/>
          <p:nvPr/>
        </p:nvSpPr>
        <p:spPr>
          <a:xfrm>
            <a:off x="0" y="-27295"/>
            <a:ext cx="12192000" cy="6858000"/>
          </a:xfrm>
          <a:prstGeom prst="rect">
            <a:avLst/>
          </a:prstGeom>
          <a:solidFill>
            <a:srgbClr val="34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CB832CE-9806-FB97-AC54-48344E90E8F2}"/>
              </a:ext>
            </a:extLst>
          </p:cNvPr>
          <p:cNvSpPr txBox="1"/>
          <p:nvPr/>
        </p:nvSpPr>
        <p:spPr>
          <a:xfrm>
            <a:off x="2396691" y="4137564"/>
            <a:ext cx="9308343" cy="523220"/>
          </a:xfrm>
          <a:prstGeom prst="rect">
            <a:avLst/>
          </a:prstGeom>
          <a:noFill/>
        </p:spPr>
        <p:txBody>
          <a:bodyPr wrap="square" rtlCol="0">
            <a:spAutoFit/>
          </a:bodyPr>
          <a:lstStyle/>
          <a:p>
            <a:endParaRPr lang="en-GB" sz="280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74F36ADB-8A5F-44B1-8291-B8551F3DD9C5}"/>
              </a:ext>
            </a:extLst>
          </p:cNvPr>
          <p:cNvSpPr/>
          <p:nvPr/>
        </p:nvSpPr>
        <p:spPr>
          <a:xfrm>
            <a:off x="2396691" y="1497102"/>
            <a:ext cx="2290812" cy="1390477"/>
          </a:xfrm>
          <a:prstGeom prst="rect">
            <a:avLst/>
          </a:prstGeom>
          <a:solidFill>
            <a:srgbClr val="34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ext, clipart&#10;&#10;Description automatically generated">
            <a:extLst>
              <a:ext uri="{FF2B5EF4-FFF2-40B4-BE49-F238E27FC236}">
                <a16:creationId xmlns:a16="http://schemas.microsoft.com/office/drawing/2014/main" id="{0411249E-0A01-92B6-F4E0-AFB2AD206B73}"/>
              </a:ext>
            </a:extLst>
          </p:cNvPr>
          <p:cNvPicPr>
            <a:picLocks noChangeAspect="1"/>
          </p:cNvPicPr>
          <p:nvPr/>
        </p:nvPicPr>
        <p:blipFill>
          <a:blip r:embed="rId3"/>
          <a:stretch>
            <a:fillRect/>
          </a:stretch>
        </p:blipFill>
        <p:spPr>
          <a:xfrm>
            <a:off x="1083597" y="1351722"/>
            <a:ext cx="10196231" cy="2487667"/>
          </a:xfrm>
          <a:prstGeom prst="rect">
            <a:avLst/>
          </a:prstGeom>
        </p:spPr>
      </p:pic>
    </p:spTree>
    <p:extLst>
      <p:ext uri="{BB962C8B-B14F-4D97-AF65-F5344CB8AC3E}">
        <p14:creationId xmlns:p14="http://schemas.microsoft.com/office/powerpoint/2010/main" val="3438848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343" y="1974823"/>
            <a:ext cx="7341655" cy="510679"/>
          </a:xfrm>
          <a:prstGeom prst="rect">
            <a:avLst/>
          </a:prstGeom>
          <a:noFill/>
        </p:spPr>
        <p:txBody>
          <a:bodyPr wrap="square" rtlCol="0" anchor="b">
            <a:noAutofit/>
          </a:bodyPr>
          <a:lstStyle/>
          <a:p>
            <a:r>
              <a:rPr lang="en-GB" altLang="en-US" sz="3000" b="1">
                <a:latin typeface="Arial" panose="020B0604020202020204" pitchFamily="34" charset="0"/>
                <a:cs typeface="Arial" panose="020B0604020202020204" pitchFamily="34" charset="0"/>
              </a:rPr>
              <a:t>A strong campaigning issue will...</a:t>
            </a:r>
            <a:endParaRPr lang="en-GB" sz="30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6A1AE-A1C0-6E4C-B656-44E7540EA39D}"/>
              </a:ext>
            </a:extLst>
          </p:cNvPr>
          <p:cNvSpPr/>
          <p:nvPr/>
        </p:nvSpPr>
        <p:spPr>
          <a:xfrm>
            <a:off x="1093342" y="2090056"/>
            <a:ext cx="8233537" cy="4767943"/>
          </a:xfrm>
          <a:prstGeom prst="rect">
            <a:avLst/>
          </a:prstGeom>
        </p:spPr>
        <p:txBody>
          <a:bodyPr wrap="square" anchor="ctr">
            <a:noAutofit/>
          </a:bodyPr>
          <a:lstStyle/>
          <a:p>
            <a:pPr marL="285750" indent="-285750">
              <a:spcAft>
                <a:spcPts val="600"/>
              </a:spcAft>
              <a:buClr>
                <a:srgbClr val="FBD603"/>
              </a:buClr>
              <a:buFont typeface="Arial" panose="020B0604020202020204" pitchFamily="34" charset="0"/>
              <a:buChar char="•"/>
            </a:pPr>
            <a:r>
              <a:rPr lang="en-GB" sz="2400">
                <a:latin typeface="Arial" panose="020B0604020202020204" pitchFamily="34" charset="0"/>
                <a:cs typeface="Arial" panose="020B0604020202020204" pitchFamily="34" charset="0"/>
              </a:rPr>
              <a:t>...be widely felt</a:t>
            </a:r>
          </a:p>
          <a:p>
            <a:pPr marL="285750" indent="-285750">
              <a:spcAft>
                <a:spcPts val="600"/>
              </a:spcAft>
              <a:buClr>
                <a:srgbClr val="FBD603"/>
              </a:buClr>
              <a:buFont typeface="Arial" panose="020B0604020202020204" pitchFamily="34" charset="0"/>
              <a:buChar char="•"/>
            </a:pPr>
            <a:r>
              <a:rPr lang="en-GB" sz="2400">
                <a:latin typeface="Arial" panose="020B0604020202020204" pitchFamily="34" charset="0"/>
                <a:cs typeface="Arial" panose="020B0604020202020204" pitchFamily="34" charset="0"/>
              </a:rPr>
              <a:t>...be deeply felt</a:t>
            </a:r>
          </a:p>
          <a:p>
            <a:pPr marL="285750" indent="-285750">
              <a:spcAft>
                <a:spcPts val="600"/>
              </a:spcAft>
              <a:buClr>
                <a:srgbClr val="FBD603"/>
              </a:buClr>
              <a:buFont typeface="Arial" panose="020B0604020202020204" pitchFamily="34" charset="0"/>
              <a:buChar char="•"/>
            </a:pPr>
            <a:r>
              <a:rPr lang="en-GB" sz="2400">
                <a:latin typeface="Arial" panose="020B0604020202020204" pitchFamily="34" charset="0"/>
                <a:cs typeface="Arial" panose="020B0604020202020204" pitchFamily="34" charset="0"/>
              </a:rPr>
              <a:t>...have a good chance of success</a:t>
            </a:r>
          </a:p>
          <a:p>
            <a:pPr marL="285750" indent="-285750">
              <a:spcAft>
                <a:spcPts val="600"/>
              </a:spcAft>
              <a:buClr>
                <a:srgbClr val="FBD603"/>
              </a:buClr>
              <a:buFont typeface="Arial" panose="020B0604020202020204" pitchFamily="34" charset="0"/>
              <a:buChar char="•"/>
            </a:pPr>
            <a:r>
              <a:rPr lang="en-GB" sz="2400">
                <a:latin typeface="Arial" panose="020B0604020202020204" pitchFamily="34" charset="0"/>
                <a:cs typeface="Arial" panose="020B0604020202020204" pitchFamily="34" charset="0"/>
              </a:rPr>
              <a:t>...be easily understood</a:t>
            </a:r>
          </a:p>
          <a:p>
            <a:pPr marL="285750" indent="-285750">
              <a:spcAft>
                <a:spcPts val="600"/>
              </a:spcAft>
              <a:buClr>
                <a:srgbClr val="FBD603"/>
              </a:buClr>
              <a:buFont typeface="Arial" panose="020B0604020202020204" pitchFamily="34" charset="0"/>
              <a:buChar char="•"/>
            </a:pPr>
            <a:r>
              <a:rPr lang="en-GB" sz="2400">
                <a:latin typeface="Arial" panose="020B0604020202020204" pitchFamily="34" charset="0"/>
                <a:cs typeface="Arial" panose="020B0604020202020204" pitchFamily="34" charset="0"/>
              </a:rPr>
              <a:t>...involve the workforce – both members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and non-members</a:t>
            </a:r>
          </a:p>
          <a:p>
            <a:pPr marL="285750" indent="-285750">
              <a:spcAft>
                <a:spcPts val="600"/>
              </a:spcAft>
              <a:buClr>
                <a:srgbClr val="FBD603"/>
              </a:buClr>
              <a:buFont typeface="Arial" panose="020B0604020202020204" pitchFamily="34" charset="0"/>
              <a:buChar char="•"/>
            </a:pPr>
            <a:r>
              <a:rPr lang="en-GB" sz="2400">
                <a:latin typeface="Arial" panose="020B0604020202020204" pitchFamily="34" charset="0"/>
                <a:cs typeface="Arial" panose="020B0604020202020204" pitchFamily="34" charset="0"/>
              </a:rPr>
              <a:t>...be worth the effort involved</a:t>
            </a:r>
          </a:p>
          <a:p>
            <a:pPr marL="285750" indent="-285750">
              <a:spcAft>
                <a:spcPts val="600"/>
              </a:spcAft>
              <a:buClr>
                <a:srgbClr val="FBD603"/>
              </a:buClr>
              <a:buFont typeface="Arial" panose="020B0604020202020204" pitchFamily="34" charset="0"/>
              <a:buChar char="•"/>
            </a:pPr>
            <a:r>
              <a:rPr lang="en-GB" sz="2400">
                <a:latin typeface="Arial" panose="020B0604020202020204" pitchFamily="34" charset="0"/>
                <a:cs typeface="Arial" panose="020B0604020202020204" pitchFamily="34" charset="0"/>
              </a:rPr>
              <a:t>...support union values and be consistent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with union priorities</a:t>
            </a:r>
          </a:p>
        </p:txBody>
      </p:sp>
      <p:sp>
        <p:nvSpPr>
          <p:cNvPr id="14" name="TextBox 13">
            <a:extLst>
              <a:ext uri="{FF2B5EF4-FFF2-40B4-BE49-F238E27FC236}">
                <a16:creationId xmlns:a16="http://schemas.microsoft.com/office/drawing/2014/main" id="{2D268388-68C2-D44F-AB09-22677D9357A5}"/>
              </a:ext>
            </a:extLst>
          </p:cNvPr>
          <p:cNvSpPr txBox="1"/>
          <p:nvPr/>
        </p:nvSpPr>
        <p:spPr>
          <a:xfrm>
            <a:off x="9758099" y="76"/>
            <a:ext cx="1785771" cy="101056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Identify</a:t>
            </a:r>
            <a:br>
              <a:rPr lang="en-GB" sz="1800" b="1" kern="1200">
                <a:latin typeface="Arial" panose="020B0604020202020204" pitchFamily="34" charset="0"/>
                <a:cs typeface="Arial" panose="020B0604020202020204" pitchFamily="34" charset="0"/>
              </a:rPr>
            </a:br>
            <a:r>
              <a:rPr lang="en-GB" sz="1800" b="1" kern="1200">
                <a:latin typeface="Arial" panose="020B0604020202020204" pitchFamily="34" charset="0"/>
                <a:cs typeface="Arial" panose="020B0604020202020204" pitchFamily="34" charset="0"/>
              </a:rPr>
              <a:t>issue</a:t>
            </a:r>
          </a:p>
        </p:txBody>
      </p:sp>
    </p:spTree>
    <p:extLst>
      <p:ext uri="{BB962C8B-B14F-4D97-AF65-F5344CB8AC3E}">
        <p14:creationId xmlns:p14="http://schemas.microsoft.com/office/powerpoint/2010/main" val="395728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46" y="995082"/>
            <a:ext cx="7341652" cy="1990165"/>
          </a:xfrm>
        </p:spPr>
        <p:txBody>
          <a:bodyPr anchor="b">
            <a:normAutofit/>
          </a:bodyPr>
          <a:lstStyle/>
          <a:p>
            <a:pPr algn="l"/>
            <a:br>
              <a:rPr lang="en-US" sz="3000" b="1">
                <a:solidFill>
                  <a:schemeClr val="tx1"/>
                </a:solidFill>
              </a:rPr>
            </a:br>
            <a:r>
              <a:rPr lang="en-US" sz="3000" b="1">
                <a:solidFill>
                  <a:schemeClr val="tx1"/>
                </a:solidFill>
              </a:rPr>
              <a:t>How can we make an issue</a:t>
            </a:r>
            <a:br>
              <a:rPr lang="en-US" sz="3000" b="1">
                <a:solidFill>
                  <a:schemeClr val="tx1"/>
                </a:solidFill>
              </a:rPr>
            </a:br>
            <a:r>
              <a:rPr lang="en-US" sz="3000" b="1">
                <a:solidFill>
                  <a:schemeClr val="tx1"/>
                </a:solidFill>
              </a:rPr>
              <a:t>more...</a:t>
            </a:r>
            <a:endParaRPr lang="en-US" sz="3000">
              <a:solidFill>
                <a:schemeClr val="tx1"/>
              </a:solidFill>
            </a:endParaRPr>
          </a:p>
        </p:txBody>
      </p:sp>
      <p:sp>
        <p:nvSpPr>
          <p:cNvPr id="3" name="Content Placeholder 2"/>
          <p:cNvSpPr>
            <a:spLocks noGrp="1"/>
          </p:cNvSpPr>
          <p:nvPr>
            <p:ph idx="1"/>
          </p:nvPr>
        </p:nvSpPr>
        <p:spPr>
          <a:xfrm>
            <a:off x="1093343" y="1988372"/>
            <a:ext cx="7136258" cy="5701553"/>
          </a:xfrm>
        </p:spPr>
        <p:txBody>
          <a:bodyPr anchor="ctr">
            <a:normAutofit/>
          </a:bodyPr>
          <a:lstStyle/>
          <a:p>
            <a:pPr marL="457200" lvl="1" indent="-457200">
              <a:spcAft>
                <a:spcPts val="1200"/>
              </a:spcAft>
            </a:pPr>
            <a:r>
              <a:rPr lang="en-US" sz="2500" b="1">
                <a:solidFill>
                  <a:schemeClr val="tx1"/>
                </a:solidFill>
                <a:latin typeface="Arial" panose="020B0604020202020204" pitchFamily="34" charset="0"/>
                <a:ea typeface="Tahoma" panose="020B0604030504040204" pitchFamily="34" charset="0"/>
                <a:cs typeface="Arial" panose="020B0604020202020204" pitchFamily="34" charset="0"/>
              </a:rPr>
              <a:t>Widely felt?</a:t>
            </a:r>
            <a:br>
              <a:rPr lang="en-US" sz="2500" b="1">
                <a:solidFill>
                  <a:schemeClr val="tx1"/>
                </a:solidFill>
                <a:latin typeface="Arial" panose="020B0604020202020204" pitchFamily="34" charset="0"/>
                <a:ea typeface="Tahoma" panose="020B0604030504040204" pitchFamily="34" charset="0"/>
                <a:cs typeface="Arial" panose="020B0604020202020204" pitchFamily="34" charset="0"/>
              </a:rPr>
            </a:br>
            <a:r>
              <a:rPr lang="en-GB" sz="2500">
                <a:solidFill>
                  <a:schemeClr val="tx1"/>
                </a:solidFill>
                <a:latin typeface="Arial" panose="020B0604020202020204" pitchFamily="34" charset="0"/>
                <a:ea typeface="Tahoma" panose="020B0604030504040204" pitchFamily="34" charset="0"/>
                <a:cs typeface="Arial" panose="020B0604020202020204" pitchFamily="34" charset="0"/>
              </a:rPr>
              <a:t>Communicate and educate</a:t>
            </a:r>
          </a:p>
          <a:p>
            <a:pPr marL="457200" lvl="1" indent="-457200">
              <a:spcAft>
                <a:spcPts val="1200"/>
              </a:spcAft>
            </a:pPr>
            <a:r>
              <a:rPr lang="en-GB" sz="2500" b="1">
                <a:solidFill>
                  <a:schemeClr val="tx1"/>
                </a:solidFill>
                <a:latin typeface="Arial" panose="020B0604020202020204" pitchFamily="34" charset="0"/>
                <a:ea typeface="Tahoma" panose="020B0604030504040204" pitchFamily="34" charset="0"/>
                <a:cs typeface="Arial" panose="020B0604020202020204" pitchFamily="34" charset="0"/>
              </a:rPr>
              <a:t>Deeply felt?</a:t>
            </a:r>
            <a:br>
              <a:rPr lang="en-GB" sz="2500" b="1">
                <a:solidFill>
                  <a:schemeClr val="tx1"/>
                </a:solidFill>
                <a:latin typeface="Arial" panose="020B0604020202020204" pitchFamily="34" charset="0"/>
                <a:ea typeface="Tahoma" panose="020B0604030504040204" pitchFamily="34" charset="0"/>
                <a:cs typeface="Arial" panose="020B0604020202020204" pitchFamily="34" charset="0"/>
              </a:rPr>
            </a:br>
            <a:r>
              <a:rPr lang="en-GB" sz="2500">
                <a:solidFill>
                  <a:schemeClr val="tx1"/>
                </a:solidFill>
                <a:latin typeface="Arial" panose="020B0604020202020204" pitchFamily="34" charset="0"/>
                <a:ea typeface="Tahoma" panose="020B0604030504040204" pitchFamily="34" charset="0"/>
                <a:cs typeface="Arial" panose="020B0604020202020204" pitchFamily="34" charset="0"/>
              </a:rPr>
              <a:t>Appeal to justice and fairness</a:t>
            </a:r>
            <a:endParaRPr lang="en-GB" altLang="ja-JP" sz="2500">
              <a:solidFill>
                <a:schemeClr val="tx1"/>
              </a:solidFill>
              <a:latin typeface="Arial" panose="020B0604020202020204" pitchFamily="34" charset="0"/>
              <a:ea typeface="Tahoma" panose="020B0604030504040204" pitchFamily="34" charset="0"/>
              <a:cs typeface="Arial" panose="020B0604020202020204" pitchFamily="34" charset="0"/>
            </a:endParaRPr>
          </a:p>
          <a:p>
            <a:pPr marL="457200" lvl="1" indent="-457200"/>
            <a:r>
              <a:rPr lang="en-US" altLang="ja-JP" sz="2500" b="1">
                <a:solidFill>
                  <a:schemeClr val="tx1"/>
                </a:solidFill>
                <a:latin typeface="Arial" panose="020B0604020202020204" pitchFamily="34" charset="0"/>
                <a:ea typeface="Tahoma" panose="020B0604030504040204" pitchFamily="34" charset="0"/>
                <a:cs typeface="Arial" panose="020B0604020202020204" pitchFamily="34" charset="0"/>
              </a:rPr>
              <a:t>Potentially w</a:t>
            </a:r>
            <a:r>
              <a:rPr lang="en-US" sz="2500" b="1">
                <a:solidFill>
                  <a:schemeClr val="tx1"/>
                </a:solidFill>
                <a:latin typeface="Arial" panose="020B0604020202020204" pitchFamily="34" charset="0"/>
                <a:ea typeface="Tahoma" panose="020B0604030504040204" pitchFamily="34" charset="0"/>
                <a:cs typeface="Arial" panose="020B0604020202020204" pitchFamily="34" charset="0"/>
              </a:rPr>
              <a:t>innable?</a:t>
            </a:r>
            <a:br>
              <a:rPr lang="en-US" sz="2500" b="1">
                <a:solidFill>
                  <a:schemeClr val="tx1"/>
                </a:solidFill>
                <a:latin typeface="Arial" panose="020B0604020202020204" pitchFamily="34" charset="0"/>
                <a:ea typeface="Tahoma" panose="020B0604030504040204" pitchFamily="34" charset="0"/>
                <a:cs typeface="Arial" panose="020B0604020202020204" pitchFamily="34" charset="0"/>
              </a:rPr>
            </a:br>
            <a:r>
              <a:rPr lang="en-GB" sz="2500">
                <a:solidFill>
                  <a:schemeClr val="tx1"/>
                </a:solidFill>
                <a:latin typeface="Arial" panose="020B0604020202020204" pitchFamily="34" charset="0"/>
                <a:ea typeface="Tahoma" panose="020B0604030504040204" pitchFamily="34" charset="0"/>
                <a:cs typeface="Arial" panose="020B0604020202020204" pitchFamily="34" charset="0"/>
              </a:rPr>
              <a:t>Break it down into smaller, more </a:t>
            </a:r>
            <a:br>
              <a:rPr lang="en-GB" sz="2500">
                <a:solidFill>
                  <a:schemeClr val="tx1"/>
                </a:solidFill>
                <a:latin typeface="Arial" panose="020B0604020202020204" pitchFamily="34" charset="0"/>
                <a:ea typeface="Tahoma" panose="020B0604030504040204" pitchFamily="34" charset="0"/>
                <a:cs typeface="Arial" panose="020B0604020202020204" pitchFamily="34" charset="0"/>
              </a:rPr>
            </a:br>
            <a:r>
              <a:rPr lang="en-GB" sz="2500">
                <a:solidFill>
                  <a:schemeClr val="tx1"/>
                </a:solidFill>
                <a:latin typeface="Arial" panose="020B0604020202020204" pitchFamily="34" charset="0"/>
                <a:ea typeface="Tahoma" panose="020B0604030504040204" pitchFamily="34" charset="0"/>
                <a:cs typeface="Arial" panose="020B0604020202020204" pitchFamily="34" charset="0"/>
              </a:rPr>
              <a:t>winnable steps</a:t>
            </a:r>
            <a:endParaRPr lang="en-US" sz="250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673978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43" y="1959797"/>
            <a:ext cx="7386248" cy="804788"/>
          </a:xfrm>
        </p:spPr>
        <p:txBody>
          <a:bodyPr anchor="b">
            <a:noAutofit/>
          </a:bodyPr>
          <a:lstStyle/>
          <a:p>
            <a:br>
              <a:rPr lang="en-US" sz="3000">
                <a:solidFill>
                  <a:schemeClr val="tx1"/>
                </a:solidFill>
              </a:rPr>
            </a:br>
            <a:r>
              <a:rPr lang="en-US" sz="3000">
                <a:solidFill>
                  <a:schemeClr val="tx1"/>
                </a:solidFill>
              </a:rPr>
              <a:t>Why do we need goals?</a:t>
            </a:r>
            <a:endParaRPr lang="en-GB" sz="3000">
              <a:solidFill>
                <a:schemeClr val="tx1"/>
              </a:solidFill>
            </a:endParaRPr>
          </a:p>
        </p:txBody>
      </p:sp>
      <p:sp>
        <p:nvSpPr>
          <p:cNvPr id="3" name="Content Placeholder 2"/>
          <p:cNvSpPr>
            <a:spLocks noGrp="1"/>
          </p:cNvSpPr>
          <p:nvPr>
            <p:ph idx="1"/>
          </p:nvPr>
        </p:nvSpPr>
        <p:spPr>
          <a:xfrm>
            <a:off x="1093343" y="1815351"/>
            <a:ext cx="6827647" cy="5069554"/>
          </a:xfrm>
        </p:spPr>
        <p:txBody>
          <a:bodyPr anchor="ctr">
            <a:normAutofit/>
          </a:bodyPr>
          <a:lstStyle/>
          <a:p>
            <a:pPr>
              <a:lnSpc>
                <a:spcPct val="110000"/>
              </a:lnSpc>
              <a:spcAft>
                <a:spcPts val="1200"/>
              </a:spcAft>
              <a:defRPr/>
            </a:pPr>
            <a:r>
              <a:rPr lang="en-GB" sz="3000">
                <a:solidFill>
                  <a:schemeClr val="tx1"/>
                </a:solidFill>
              </a:rPr>
              <a:t>Keep our campaign focused</a:t>
            </a:r>
            <a:endParaRPr lang="en-US" sz="3000">
              <a:solidFill>
                <a:schemeClr val="tx1"/>
              </a:solidFill>
            </a:endParaRPr>
          </a:p>
          <a:p>
            <a:pPr>
              <a:lnSpc>
                <a:spcPct val="110000"/>
              </a:lnSpc>
              <a:spcAft>
                <a:spcPts val="1200"/>
              </a:spcAft>
              <a:defRPr/>
            </a:pPr>
            <a:r>
              <a:rPr lang="en-GB" sz="3000">
                <a:solidFill>
                  <a:schemeClr val="tx1"/>
                </a:solidFill>
              </a:rPr>
              <a:t>Help us know when we have won</a:t>
            </a:r>
            <a:endParaRPr lang="en-US" sz="3000">
              <a:solidFill>
                <a:schemeClr val="tx1"/>
              </a:solidFill>
            </a:endParaRPr>
          </a:p>
          <a:p>
            <a:pPr>
              <a:lnSpc>
                <a:spcPct val="110000"/>
              </a:lnSpc>
              <a:spcAft>
                <a:spcPts val="1200"/>
              </a:spcAft>
              <a:defRPr/>
            </a:pPr>
            <a:r>
              <a:rPr lang="en-GB" sz="3000">
                <a:solidFill>
                  <a:schemeClr val="tx1"/>
                </a:solidFill>
              </a:rPr>
              <a:t>Keep campaign grounded </a:t>
            </a:r>
            <a:br>
              <a:rPr lang="en-GB" sz="3000">
                <a:solidFill>
                  <a:schemeClr val="tx1"/>
                </a:solidFill>
              </a:rPr>
            </a:br>
            <a:r>
              <a:rPr lang="en-GB" sz="3000">
                <a:solidFill>
                  <a:schemeClr val="tx1"/>
                </a:solidFill>
              </a:rPr>
              <a:t>in workplace or union issues</a:t>
            </a:r>
            <a:endParaRPr lang="en-US" sz="3000">
              <a:solidFill>
                <a:schemeClr val="tx1"/>
              </a:solidFill>
            </a:endParaRPr>
          </a:p>
        </p:txBody>
      </p:sp>
      <p:sp>
        <p:nvSpPr>
          <p:cNvPr id="9" name="TextBox 8">
            <a:extLst>
              <a:ext uri="{FF2B5EF4-FFF2-40B4-BE49-F238E27FC236}">
                <a16:creationId xmlns:a16="http://schemas.microsoft.com/office/drawing/2014/main" id="{6CA31057-8AA6-814E-BD6F-B941EDB1F906}"/>
              </a:ext>
            </a:extLst>
          </p:cNvPr>
          <p:cNvSpPr txBox="1"/>
          <p:nvPr/>
        </p:nvSpPr>
        <p:spPr>
          <a:xfrm>
            <a:off x="9757686" y="1644"/>
            <a:ext cx="1785771" cy="101056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Determine goals</a:t>
            </a:r>
          </a:p>
        </p:txBody>
      </p:sp>
    </p:spTree>
    <p:extLst>
      <p:ext uri="{BB962C8B-B14F-4D97-AF65-F5344CB8AC3E}">
        <p14:creationId xmlns:p14="http://schemas.microsoft.com/office/powerpoint/2010/main" val="6081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46" y="2142677"/>
            <a:ext cx="6577086" cy="804787"/>
          </a:xfrm>
        </p:spPr>
        <p:txBody>
          <a:bodyPr anchor="b">
            <a:noAutofit/>
          </a:bodyPr>
          <a:lstStyle/>
          <a:p>
            <a:br>
              <a:rPr lang="en-GB" sz="3000">
                <a:solidFill>
                  <a:schemeClr val="tx1"/>
                </a:solidFill>
              </a:rPr>
            </a:br>
            <a:r>
              <a:rPr lang="en-GB" sz="3000">
                <a:solidFill>
                  <a:schemeClr val="tx1"/>
                </a:solidFill>
              </a:rPr>
              <a:t>Creating campaign goals</a:t>
            </a:r>
          </a:p>
        </p:txBody>
      </p:sp>
      <p:sp>
        <p:nvSpPr>
          <p:cNvPr id="15" name="TextBox 14">
            <a:extLst>
              <a:ext uri="{FF2B5EF4-FFF2-40B4-BE49-F238E27FC236}">
                <a16:creationId xmlns:a16="http://schemas.microsoft.com/office/drawing/2014/main" id="{6948FFDD-F8AC-1846-9C62-F0EE696533DF}"/>
              </a:ext>
            </a:extLst>
          </p:cNvPr>
          <p:cNvSpPr txBox="1"/>
          <p:nvPr/>
        </p:nvSpPr>
        <p:spPr>
          <a:xfrm>
            <a:off x="893046" y="2218620"/>
            <a:ext cx="7593457" cy="5069552"/>
          </a:xfrm>
          <a:prstGeom prst="rect">
            <a:avLst/>
          </a:prstGeom>
          <a:noFill/>
          <a:ln>
            <a:noFill/>
          </a:ln>
        </p:spPr>
        <p:txBody>
          <a:bodyPr wrap="square" lIns="91440" tIns="45720" rIns="91440" bIns="45720" rtlCol="0" anchor="ctr">
            <a:noAutofit/>
          </a:bodyPr>
          <a:lstStyle/>
          <a:p>
            <a:pPr>
              <a:spcAft>
                <a:spcPts val="600"/>
              </a:spcAft>
              <a:buClr>
                <a:srgbClr val="FBD603"/>
              </a:buClr>
            </a:pPr>
            <a:r>
              <a:rPr lang="en-GB" sz="2300" b="1">
                <a:solidFill>
                  <a:schemeClr val="accent2"/>
                </a:solidFill>
                <a:latin typeface="Arial" panose="020B0604020202020204" pitchFamily="34" charset="0"/>
                <a:cs typeface="Arial" panose="020B0604020202020204" pitchFamily="34" charset="0"/>
              </a:rPr>
              <a:t>Workplace issue: </a:t>
            </a:r>
            <a:r>
              <a:rPr lang="en-GB" sz="2300">
                <a:latin typeface="Arial" panose="020B0604020202020204" pitchFamily="34" charset="0"/>
                <a:cs typeface="Arial" panose="020B0604020202020204" pitchFamily="34" charset="0"/>
              </a:rPr>
              <a:t>Terms &amp; conditions under attack</a:t>
            </a:r>
          </a:p>
          <a:p>
            <a:pPr>
              <a:spcAft>
                <a:spcPts val="2400"/>
              </a:spcAft>
              <a:buClr>
                <a:srgbClr val="FBD603"/>
              </a:buClr>
            </a:pPr>
            <a:r>
              <a:rPr lang="en-GB" sz="2300" b="1">
                <a:solidFill>
                  <a:schemeClr val="accent2"/>
                </a:solidFill>
                <a:latin typeface="Arial" panose="020B0604020202020204" pitchFamily="34" charset="0"/>
                <a:cs typeface="Arial" panose="020B0604020202020204" pitchFamily="34" charset="0"/>
              </a:rPr>
              <a:t>Campaign goal: </a:t>
            </a:r>
            <a:r>
              <a:rPr lang="en-GB" sz="2300">
                <a:latin typeface="Arial" panose="020B0604020202020204" pitchFamily="34" charset="0"/>
                <a:cs typeface="Arial" panose="020B0604020202020204" pitchFamily="34" charset="0"/>
              </a:rPr>
              <a:t>Maintain terms &amp; conditions</a:t>
            </a:r>
          </a:p>
          <a:p>
            <a:pPr>
              <a:spcAft>
                <a:spcPts val="600"/>
              </a:spcAft>
              <a:buClr>
                <a:srgbClr val="FBD603"/>
              </a:buClr>
            </a:pPr>
            <a:r>
              <a:rPr lang="en-GB" sz="2300" b="1">
                <a:solidFill>
                  <a:schemeClr val="accent1"/>
                </a:solidFill>
                <a:latin typeface="Arial"/>
                <a:cs typeface="Arial"/>
              </a:rPr>
              <a:t>Union issue: </a:t>
            </a:r>
            <a:r>
              <a:rPr lang="en-GB" sz="2300">
                <a:latin typeface="Arial"/>
                <a:cs typeface="Arial"/>
              </a:rPr>
              <a:t>Not enough reps</a:t>
            </a:r>
          </a:p>
          <a:p>
            <a:pPr>
              <a:spcAft>
                <a:spcPts val="2400"/>
              </a:spcAft>
              <a:buClr>
                <a:srgbClr val="FBD603"/>
              </a:buClr>
            </a:pPr>
            <a:r>
              <a:rPr lang="en-GB" sz="2300" b="1">
                <a:solidFill>
                  <a:schemeClr val="accent1"/>
                </a:solidFill>
                <a:latin typeface="Arial" panose="020B0604020202020204" pitchFamily="34" charset="0"/>
                <a:cs typeface="Arial" panose="020B0604020202020204" pitchFamily="34" charset="0"/>
              </a:rPr>
              <a:t>Campaign goal: </a:t>
            </a:r>
            <a:r>
              <a:rPr lang="en-GB" sz="2300">
                <a:latin typeface="Arial" panose="020B0604020202020204" pitchFamily="34" charset="0"/>
                <a:cs typeface="Arial" panose="020B0604020202020204" pitchFamily="34" charset="0"/>
              </a:rPr>
              <a:t>Recruit, train and support five new reps</a:t>
            </a:r>
          </a:p>
          <a:p>
            <a:pPr marL="457200" indent="-457200">
              <a:spcAft>
                <a:spcPts val="1200"/>
              </a:spcAft>
              <a:buClr>
                <a:srgbClr val="FBD603"/>
              </a:buClr>
              <a:buFont typeface="Arial" panose="020B0604020202020204" pitchFamily="34" charset="0"/>
              <a:buChar char="•"/>
            </a:pPr>
            <a:r>
              <a:rPr lang="en-GB" sz="2300">
                <a:latin typeface="Arial" panose="020B0604020202020204" pitchFamily="34" charset="0"/>
                <a:cs typeface="Arial" panose="020B0604020202020204" pitchFamily="34" charset="0"/>
              </a:rPr>
              <a:t>Set smaller, winnable goals</a:t>
            </a:r>
          </a:p>
          <a:p>
            <a:pPr marL="457200" indent="-457200">
              <a:spcAft>
                <a:spcPts val="1200"/>
              </a:spcAft>
              <a:buClr>
                <a:srgbClr val="FBD603"/>
              </a:buClr>
              <a:buFont typeface="Arial" panose="020B0604020202020204" pitchFamily="34" charset="0"/>
              <a:buChar char="•"/>
            </a:pPr>
            <a:r>
              <a:rPr lang="en-GB" sz="2300">
                <a:latin typeface="Arial" panose="020B0604020202020204" pitchFamily="34" charset="0"/>
                <a:cs typeface="Arial" panose="020B0604020202020204" pitchFamily="34" charset="0"/>
              </a:rPr>
              <a:t>Keep sight of the larger goals</a:t>
            </a:r>
            <a:endParaRPr lang="en-GB" sz="2300"/>
          </a:p>
        </p:txBody>
      </p:sp>
      <p:sp>
        <p:nvSpPr>
          <p:cNvPr id="4" name="TextBox 3">
            <a:extLst>
              <a:ext uri="{FF2B5EF4-FFF2-40B4-BE49-F238E27FC236}">
                <a16:creationId xmlns:a16="http://schemas.microsoft.com/office/drawing/2014/main" id="{C313ACF7-E721-95BB-F66C-FB016AE9BC03}"/>
              </a:ext>
            </a:extLst>
          </p:cNvPr>
          <p:cNvSpPr txBox="1"/>
          <p:nvPr/>
        </p:nvSpPr>
        <p:spPr>
          <a:xfrm>
            <a:off x="9757686" y="1644"/>
            <a:ext cx="1785771" cy="101056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Determine goals</a:t>
            </a:r>
          </a:p>
        </p:txBody>
      </p:sp>
    </p:spTree>
    <p:extLst>
      <p:ext uri="{BB962C8B-B14F-4D97-AF65-F5344CB8AC3E}">
        <p14:creationId xmlns:p14="http://schemas.microsoft.com/office/powerpoint/2010/main" val="70093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343" y="2020409"/>
            <a:ext cx="6553327" cy="5059628"/>
          </a:xfrm>
        </p:spPr>
        <p:txBody>
          <a:bodyPr anchor="ctr">
            <a:normAutofit/>
          </a:bodyPr>
          <a:lstStyle/>
          <a:p>
            <a:pPr>
              <a:spcAft>
                <a:spcPts val="1200"/>
              </a:spcAft>
            </a:pPr>
            <a:r>
              <a:rPr lang="en-GB" sz="2500" b="1">
                <a:solidFill>
                  <a:schemeClr val="tx1"/>
                </a:solidFill>
              </a:rPr>
              <a:t>Part A:</a:t>
            </a:r>
            <a:br>
              <a:rPr lang="en-GB" sz="2500">
                <a:solidFill>
                  <a:schemeClr val="tx1"/>
                </a:solidFill>
              </a:rPr>
            </a:br>
            <a:r>
              <a:rPr lang="en-GB" sz="2500">
                <a:solidFill>
                  <a:schemeClr val="tx1"/>
                </a:solidFill>
              </a:rPr>
              <a:t>Pick a campaign issue and test it in light </a:t>
            </a:r>
            <a:br>
              <a:rPr lang="en-GB" sz="2500">
                <a:solidFill>
                  <a:schemeClr val="tx1"/>
                </a:solidFill>
              </a:rPr>
            </a:br>
            <a:r>
              <a:rPr lang="en-GB" sz="2500">
                <a:solidFill>
                  <a:schemeClr val="tx1"/>
                </a:solidFill>
              </a:rPr>
              <a:t>of the last slide</a:t>
            </a:r>
          </a:p>
          <a:p>
            <a:pPr>
              <a:spcAft>
                <a:spcPts val="1200"/>
              </a:spcAft>
            </a:pPr>
            <a:r>
              <a:rPr lang="en-GB" sz="2500" b="1">
                <a:solidFill>
                  <a:schemeClr val="tx1"/>
                </a:solidFill>
                <a:latin typeface="Arial"/>
                <a:cs typeface="Arial"/>
              </a:rPr>
              <a:t>Part B:</a:t>
            </a:r>
            <a:br>
              <a:rPr lang="en-GB" sz="2500"/>
            </a:br>
            <a:r>
              <a:rPr lang="en-GB" sz="2500">
                <a:solidFill>
                  <a:schemeClr val="tx1"/>
                </a:solidFill>
                <a:latin typeface="Arial"/>
                <a:cs typeface="Arial"/>
              </a:rPr>
              <a:t>Analyse the strengths and weaknesses </a:t>
            </a:r>
            <a:br>
              <a:rPr lang="en-GB" sz="2500"/>
            </a:br>
            <a:r>
              <a:rPr lang="en-GB" sz="2500">
                <a:solidFill>
                  <a:schemeClr val="tx1"/>
                </a:solidFill>
                <a:latin typeface="Arial"/>
                <a:cs typeface="Arial"/>
              </a:rPr>
              <a:t>of the campaign issue. What are arguments for and against?</a:t>
            </a:r>
            <a:endParaRPr lang="en-GB">
              <a:solidFill>
                <a:schemeClr val="tx1"/>
              </a:solidFill>
            </a:endParaRPr>
          </a:p>
          <a:p>
            <a:r>
              <a:rPr lang="en-GB" sz="2500" b="1">
                <a:solidFill>
                  <a:schemeClr val="tx1"/>
                </a:solidFill>
                <a:latin typeface="Arial"/>
                <a:cs typeface="Arial"/>
              </a:rPr>
              <a:t>Part C:</a:t>
            </a:r>
            <a:endParaRPr lang="en-GB" sz="2500" b="1">
              <a:solidFill>
                <a:schemeClr val="tx1"/>
              </a:solidFill>
              <a:cs typeface="Arial"/>
            </a:endParaRPr>
          </a:p>
          <a:p>
            <a:pPr marL="0" indent="0">
              <a:buNone/>
            </a:pPr>
            <a:r>
              <a:rPr lang="en-GB" sz="2500">
                <a:solidFill>
                  <a:schemeClr val="tx1"/>
                </a:solidFill>
                <a:latin typeface="Arial"/>
                <a:cs typeface="Arial"/>
              </a:rPr>
              <a:t>    Set a Goal</a:t>
            </a:r>
          </a:p>
        </p:txBody>
      </p:sp>
      <p:sp>
        <p:nvSpPr>
          <p:cNvPr id="3" name="Title 2"/>
          <p:cNvSpPr>
            <a:spLocks noGrp="1"/>
          </p:cNvSpPr>
          <p:nvPr>
            <p:ph type="title"/>
          </p:nvPr>
        </p:nvSpPr>
        <p:spPr>
          <a:xfrm>
            <a:off x="1119581" y="1608815"/>
            <a:ext cx="8143168" cy="814720"/>
          </a:xfrm>
        </p:spPr>
        <p:txBody>
          <a:bodyPr anchor="b">
            <a:normAutofit/>
          </a:bodyPr>
          <a:lstStyle/>
          <a:p>
            <a:r>
              <a:rPr lang="en-GB" sz="3000">
                <a:solidFill>
                  <a:schemeClr val="tx1"/>
                </a:solidFill>
              </a:rPr>
              <a:t>Activity C</a:t>
            </a:r>
          </a:p>
        </p:txBody>
      </p:sp>
    </p:spTree>
    <p:extLst>
      <p:ext uri="{BB962C8B-B14F-4D97-AF65-F5344CB8AC3E}">
        <p14:creationId xmlns:p14="http://schemas.microsoft.com/office/powerpoint/2010/main" val="760415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343" y="2009615"/>
            <a:ext cx="7341654" cy="5405733"/>
          </a:xfrm>
        </p:spPr>
        <p:txBody>
          <a:bodyPr anchor="ctr">
            <a:normAutofit/>
          </a:bodyPr>
          <a:lstStyle/>
          <a:p>
            <a:pPr marL="0" indent="0">
              <a:spcBef>
                <a:spcPts val="0"/>
              </a:spcBef>
              <a:spcAft>
                <a:spcPts val="600"/>
              </a:spcAft>
              <a:buNone/>
            </a:pPr>
            <a:r>
              <a:rPr lang="en-GB" sz="2000" b="1">
                <a:solidFill>
                  <a:schemeClr val="tx1"/>
                </a:solidFill>
              </a:rPr>
              <a:t>Who?</a:t>
            </a:r>
          </a:p>
          <a:p>
            <a:pPr>
              <a:spcBef>
                <a:spcPts val="0"/>
              </a:spcBef>
            </a:pPr>
            <a:r>
              <a:rPr lang="en-GB" sz="2000">
                <a:solidFill>
                  <a:schemeClr val="tx1"/>
                </a:solidFill>
              </a:rPr>
              <a:t>Will need to meet regularly</a:t>
            </a:r>
          </a:p>
          <a:p>
            <a:pPr>
              <a:spcBef>
                <a:spcPts val="0"/>
              </a:spcBef>
            </a:pPr>
            <a:r>
              <a:rPr lang="en-GB" sz="2000">
                <a:solidFill>
                  <a:schemeClr val="tx1"/>
                </a:solidFill>
              </a:rPr>
              <a:t>Not necessarily the branch committee</a:t>
            </a:r>
          </a:p>
          <a:p>
            <a:pPr>
              <a:spcBef>
                <a:spcPts val="0"/>
              </a:spcBef>
            </a:pPr>
            <a:r>
              <a:rPr lang="en-GB" sz="2000">
                <a:solidFill>
                  <a:schemeClr val="tx1"/>
                </a:solidFill>
              </a:rPr>
              <a:t>What skills are needed?</a:t>
            </a:r>
          </a:p>
          <a:p>
            <a:pPr>
              <a:spcBef>
                <a:spcPts val="0"/>
              </a:spcBef>
              <a:spcAft>
                <a:spcPts val="1200"/>
              </a:spcAft>
            </a:pPr>
            <a:r>
              <a:rPr lang="en-GB" sz="2000">
                <a:solidFill>
                  <a:schemeClr val="tx1"/>
                </a:solidFill>
              </a:rPr>
              <a:t>Can provide leadership and access different areas</a:t>
            </a:r>
          </a:p>
          <a:p>
            <a:pPr marL="0" indent="0">
              <a:spcBef>
                <a:spcPts val="0"/>
              </a:spcBef>
              <a:spcAft>
                <a:spcPts val="600"/>
              </a:spcAft>
              <a:buNone/>
            </a:pPr>
            <a:r>
              <a:rPr lang="en-GB" sz="2000" b="1">
                <a:solidFill>
                  <a:schemeClr val="tx1"/>
                </a:solidFill>
              </a:rPr>
              <a:t>When?</a:t>
            </a:r>
          </a:p>
          <a:p>
            <a:pPr>
              <a:spcBef>
                <a:spcPts val="0"/>
              </a:spcBef>
              <a:spcAft>
                <a:spcPts val="1200"/>
              </a:spcAft>
            </a:pPr>
            <a:r>
              <a:rPr lang="en-GB" sz="2000">
                <a:solidFill>
                  <a:schemeClr val="tx1"/>
                </a:solidFill>
              </a:rPr>
              <a:t>The earlier in the campaign the better</a:t>
            </a:r>
          </a:p>
          <a:p>
            <a:pPr marL="0" indent="0">
              <a:spcBef>
                <a:spcPts val="0"/>
              </a:spcBef>
              <a:spcAft>
                <a:spcPts val="600"/>
              </a:spcAft>
              <a:buNone/>
            </a:pPr>
            <a:r>
              <a:rPr lang="en-GB" sz="2000" b="1">
                <a:solidFill>
                  <a:schemeClr val="tx1"/>
                </a:solidFill>
              </a:rPr>
              <a:t>How?</a:t>
            </a:r>
          </a:p>
          <a:p>
            <a:pPr>
              <a:spcBef>
                <a:spcPts val="0"/>
              </a:spcBef>
            </a:pPr>
            <a:r>
              <a:rPr lang="en-GB" sz="2000">
                <a:solidFill>
                  <a:schemeClr val="tx1"/>
                </a:solidFill>
              </a:rPr>
              <a:t>Map</a:t>
            </a:r>
          </a:p>
          <a:p>
            <a:pPr>
              <a:spcBef>
                <a:spcPts val="0"/>
              </a:spcBef>
            </a:pPr>
            <a:r>
              <a:rPr lang="en-GB" sz="2000">
                <a:solidFill>
                  <a:schemeClr val="tx1"/>
                </a:solidFill>
              </a:rPr>
              <a:t>Identify potential activists</a:t>
            </a:r>
          </a:p>
          <a:p>
            <a:pPr>
              <a:spcBef>
                <a:spcPts val="0"/>
              </a:spcBef>
            </a:pPr>
            <a:r>
              <a:rPr lang="en-GB" sz="2000">
                <a:solidFill>
                  <a:schemeClr val="tx1"/>
                </a:solidFill>
              </a:rPr>
              <a:t>Communication strategy</a:t>
            </a:r>
          </a:p>
        </p:txBody>
      </p:sp>
      <p:sp>
        <p:nvSpPr>
          <p:cNvPr id="3" name="Title 2"/>
          <p:cNvSpPr>
            <a:spLocks noGrp="1"/>
          </p:cNvSpPr>
          <p:nvPr>
            <p:ph type="title"/>
          </p:nvPr>
        </p:nvSpPr>
        <p:spPr>
          <a:xfrm>
            <a:off x="1093343" y="1821495"/>
            <a:ext cx="8143168" cy="712689"/>
          </a:xfrm>
        </p:spPr>
        <p:txBody>
          <a:bodyPr anchor="b">
            <a:noAutofit/>
          </a:bodyPr>
          <a:lstStyle/>
          <a:p>
            <a:br>
              <a:rPr lang="en-GB" sz="3000"/>
            </a:br>
            <a:r>
              <a:rPr lang="en-GB" sz="3000">
                <a:solidFill>
                  <a:schemeClr val="tx1"/>
                </a:solidFill>
              </a:rPr>
              <a:t>Campaign team</a:t>
            </a:r>
          </a:p>
        </p:txBody>
      </p:sp>
      <p:sp>
        <p:nvSpPr>
          <p:cNvPr id="5" name="TextBox 4">
            <a:extLst>
              <a:ext uri="{FF2B5EF4-FFF2-40B4-BE49-F238E27FC236}">
                <a16:creationId xmlns:a16="http://schemas.microsoft.com/office/drawing/2014/main" id="{55B6D2E8-5B67-E885-D91F-A3DA90466D76}"/>
              </a:ext>
            </a:extLst>
          </p:cNvPr>
          <p:cNvSpPr txBox="1"/>
          <p:nvPr/>
        </p:nvSpPr>
        <p:spPr>
          <a:xfrm>
            <a:off x="9757686" y="1644"/>
            <a:ext cx="1785771" cy="1010563"/>
          </a:xfrm>
          <a:prstGeom prst="rect">
            <a:avLst/>
          </a:prstGeom>
          <a:solidFill>
            <a:srgbClr val="ED7D3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r>
              <a:rPr lang="en-GB" b="1">
                <a:latin typeface="Arial"/>
                <a:cs typeface="Arial"/>
              </a:rPr>
              <a:t>Build a</a:t>
            </a:r>
            <a:br>
              <a:rPr lang="en-GB" b="1">
                <a:latin typeface="Arial"/>
                <a:cs typeface="Arial"/>
              </a:rPr>
            </a:br>
            <a:r>
              <a:rPr lang="en-GB" b="1">
                <a:latin typeface="Arial"/>
                <a:cs typeface="Arial"/>
              </a:rPr>
              <a:t>campaign</a:t>
            </a:r>
            <a:br>
              <a:rPr lang="en-GB" b="1">
                <a:latin typeface="Arial"/>
                <a:cs typeface="Arial"/>
              </a:rPr>
            </a:br>
            <a:r>
              <a:rPr lang="en-GB" b="1">
                <a:latin typeface="Arial"/>
                <a:cs typeface="Arial"/>
              </a:rPr>
              <a:t>team</a:t>
            </a:r>
            <a:endParaRPr lang="en-US"/>
          </a:p>
        </p:txBody>
      </p:sp>
    </p:spTree>
    <p:extLst>
      <p:ext uri="{BB962C8B-B14F-4D97-AF65-F5344CB8AC3E}">
        <p14:creationId xmlns:p14="http://schemas.microsoft.com/office/powerpoint/2010/main" val="154661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8875" y="1908314"/>
            <a:ext cx="7472433" cy="5069555"/>
          </a:xfrm>
        </p:spPr>
        <p:txBody>
          <a:bodyPr anchor="ctr">
            <a:noAutofit/>
          </a:bodyPr>
          <a:lstStyle/>
          <a:p>
            <a:pPr marL="0" indent="0">
              <a:spcAft>
                <a:spcPts val="600"/>
              </a:spcAft>
              <a:buNone/>
            </a:pPr>
            <a:r>
              <a:rPr lang="en-GB" sz="2500">
                <a:solidFill>
                  <a:schemeClr val="tx1"/>
                </a:solidFill>
              </a:rPr>
              <a:t>Think about who would like to be involved in the campaign team:</a:t>
            </a:r>
          </a:p>
          <a:p>
            <a:pPr>
              <a:spcAft>
                <a:spcPts val="600"/>
              </a:spcAft>
            </a:pPr>
            <a:r>
              <a:rPr lang="en-GB" sz="2500">
                <a:solidFill>
                  <a:schemeClr val="tx1"/>
                </a:solidFill>
              </a:rPr>
              <a:t>Are there activists/members who might want to </a:t>
            </a:r>
            <a:br>
              <a:rPr lang="en-GB" sz="2500">
                <a:solidFill>
                  <a:schemeClr val="tx1"/>
                </a:solidFill>
              </a:rPr>
            </a:br>
            <a:r>
              <a:rPr lang="en-GB" sz="2500">
                <a:solidFill>
                  <a:schemeClr val="tx1"/>
                </a:solidFill>
              </a:rPr>
              <a:t>be more involved in the union but don’t know how?</a:t>
            </a:r>
          </a:p>
          <a:p>
            <a:pPr>
              <a:spcAft>
                <a:spcPts val="600"/>
              </a:spcAft>
            </a:pPr>
            <a:r>
              <a:rPr lang="en-GB" sz="2500">
                <a:solidFill>
                  <a:schemeClr val="tx1"/>
                </a:solidFill>
              </a:rPr>
              <a:t>Do you need any particular skills that members have (e.g. social media skills, publishing skills)?</a:t>
            </a:r>
          </a:p>
          <a:p>
            <a:r>
              <a:rPr lang="en-GB" sz="2500">
                <a:solidFill>
                  <a:schemeClr val="tx1"/>
                </a:solidFill>
              </a:rPr>
              <a:t>Who is going to approach these people?  </a:t>
            </a:r>
          </a:p>
        </p:txBody>
      </p:sp>
      <p:sp>
        <p:nvSpPr>
          <p:cNvPr id="3" name="Title 2"/>
          <p:cNvSpPr>
            <a:spLocks noGrp="1"/>
          </p:cNvSpPr>
          <p:nvPr>
            <p:ph type="title"/>
          </p:nvPr>
        </p:nvSpPr>
        <p:spPr>
          <a:xfrm>
            <a:off x="718875" y="1530141"/>
            <a:ext cx="7341652" cy="777896"/>
          </a:xfrm>
        </p:spPr>
        <p:txBody>
          <a:bodyPr anchor="b">
            <a:normAutofit fontScale="90000"/>
          </a:bodyPr>
          <a:lstStyle/>
          <a:p>
            <a:br>
              <a:rPr lang="en-GB" sz="3000"/>
            </a:br>
            <a:r>
              <a:rPr lang="en-GB" sz="3000">
                <a:solidFill>
                  <a:schemeClr val="tx1"/>
                </a:solidFill>
              </a:rPr>
              <a:t>Activity D</a:t>
            </a:r>
          </a:p>
        </p:txBody>
      </p:sp>
    </p:spTree>
    <p:extLst>
      <p:ext uri="{BB962C8B-B14F-4D97-AF65-F5344CB8AC3E}">
        <p14:creationId xmlns:p14="http://schemas.microsoft.com/office/powerpoint/2010/main" val="60809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75ED-B3FA-6046-96ED-FC3CE6F3F0CE}"/>
              </a:ext>
            </a:extLst>
          </p:cNvPr>
          <p:cNvSpPr/>
          <p:nvPr/>
        </p:nvSpPr>
        <p:spPr>
          <a:xfrm>
            <a:off x="8151288" y="2037566"/>
            <a:ext cx="1328433" cy="1168714"/>
          </a:xfrm>
          <a:prstGeom prst="rect">
            <a:avLst/>
          </a:pr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a:p>
        </p:txBody>
      </p:sp>
      <p:sp>
        <p:nvSpPr>
          <p:cNvPr id="2" name="Title 1"/>
          <p:cNvSpPr>
            <a:spLocks noGrp="1"/>
          </p:cNvSpPr>
          <p:nvPr>
            <p:ph type="title"/>
          </p:nvPr>
        </p:nvSpPr>
        <p:spPr>
          <a:xfrm>
            <a:off x="718875" y="1945102"/>
            <a:ext cx="7784901" cy="793360"/>
          </a:xfrm>
        </p:spPr>
        <p:txBody>
          <a:bodyPr anchor="b">
            <a:noAutofit/>
          </a:bodyPr>
          <a:lstStyle/>
          <a:p>
            <a:br>
              <a:rPr lang="en-GB" sz="3000">
                <a:solidFill>
                  <a:schemeClr val="tx1"/>
                </a:solidFill>
              </a:rPr>
            </a:br>
            <a:r>
              <a:rPr lang="en-GB" sz="3000">
                <a:solidFill>
                  <a:schemeClr val="tx1"/>
                </a:solidFill>
              </a:rPr>
              <a:t>Campaign message</a:t>
            </a:r>
          </a:p>
        </p:txBody>
      </p:sp>
      <p:sp>
        <p:nvSpPr>
          <p:cNvPr id="3" name="Content Placeholder 2"/>
          <p:cNvSpPr>
            <a:spLocks noGrp="1"/>
          </p:cNvSpPr>
          <p:nvPr>
            <p:ph idx="1"/>
          </p:nvPr>
        </p:nvSpPr>
        <p:spPr>
          <a:xfrm>
            <a:off x="718875" y="2038462"/>
            <a:ext cx="6370446" cy="5031228"/>
          </a:xfrm>
        </p:spPr>
        <p:txBody>
          <a:bodyPr anchor="ctr">
            <a:noAutofit/>
          </a:bodyPr>
          <a:lstStyle/>
          <a:p>
            <a:pPr>
              <a:spcAft>
                <a:spcPts val="1200"/>
              </a:spcAft>
            </a:pPr>
            <a:r>
              <a:rPr lang="en-GB" sz="2700">
                <a:solidFill>
                  <a:schemeClr val="tx1"/>
                </a:solidFill>
              </a:rPr>
              <a:t>This is the public expression of the campaign</a:t>
            </a:r>
          </a:p>
          <a:p>
            <a:pPr>
              <a:spcAft>
                <a:spcPts val="1200"/>
              </a:spcAft>
            </a:pPr>
            <a:r>
              <a:rPr lang="en-GB" sz="2700">
                <a:solidFill>
                  <a:schemeClr val="tx1"/>
                </a:solidFill>
              </a:rPr>
              <a:t>It describes the campaign clearly and briefly, to the public as well as workers</a:t>
            </a:r>
          </a:p>
          <a:p>
            <a:pPr>
              <a:spcAft>
                <a:spcPts val="1200"/>
              </a:spcAft>
            </a:pPr>
            <a:r>
              <a:rPr lang="en-GB" sz="2700">
                <a:solidFill>
                  <a:schemeClr val="tx1"/>
                </a:solidFill>
              </a:rPr>
              <a:t>It is different from a </a:t>
            </a:r>
            <a:r>
              <a:rPr lang="en-GB" sz="2700" b="1">
                <a:solidFill>
                  <a:schemeClr val="tx1"/>
                </a:solidFill>
              </a:rPr>
              <a:t>slogan</a:t>
            </a:r>
            <a:r>
              <a:rPr lang="en-GB" sz="2700">
                <a:solidFill>
                  <a:schemeClr val="tx1"/>
                </a:solidFill>
              </a:rPr>
              <a:t> which is </a:t>
            </a:r>
            <a:br>
              <a:rPr lang="en-GB" sz="2700">
                <a:solidFill>
                  <a:schemeClr val="tx1"/>
                </a:solidFill>
              </a:rPr>
            </a:br>
            <a:r>
              <a:rPr lang="en-GB" sz="2700">
                <a:solidFill>
                  <a:schemeClr val="tx1"/>
                </a:solidFill>
              </a:rPr>
              <a:t>a short catchy phrase</a:t>
            </a:r>
          </a:p>
        </p:txBody>
      </p:sp>
      <p:sp>
        <p:nvSpPr>
          <p:cNvPr id="5" name="TextBox 4">
            <a:extLst>
              <a:ext uri="{FF2B5EF4-FFF2-40B4-BE49-F238E27FC236}">
                <a16:creationId xmlns:a16="http://schemas.microsoft.com/office/drawing/2014/main" id="{0F280ECB-B2D0-A981-B76F-AA32B062FADA}"/>
              </a:ext>
            </a:extLst>
          </p:cNvPr>
          <p:cNvSpPr txBox="1"/>
          <p:nvPr/>
        </p:nvSpPr>
        <p:spPr>
          <a:xfrm>
            <a:off x="9757686" y="1644"/>
            <a:ext cx="1785771" cy="1010563"/>
          </a:xfrm>
          <a:prstGeom prst="rect">
            <a:avLst/>
          </a:prstGeom>
          <a:solidFill>
            <a:srgbClr val="FBD603"/>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r>
              <a:rPr lang="en-GB" b="1">
                <a:solidFill>
                  <a:schemeClr val="tx1"/>
                </a:solidFill>
                <a:latin typeface="Arial"/>
                <a:cs typeface="Arial"/>
              </a:rPr>
              <a:t>Create a core</a:t>
            </a:r>
            <a:br>
              <a:rPr lang="en-GB" b="1">
                <a:solidFill>
                  <a:schemeClr val="tx1"/>
                </a:solidFill>
                <a:latin typeface="Arial"/>
                <a:cs typeface="Arial"/>
              </a:rPr>
            </a:br>
            <a:r>
              <a:rPr lang="en-GB" b="1">
                <a:solidFill>
                  <a:schemeClr val="tx1"/>
                </a:solidFill>
                <a:latin typeface="Arial"/>
                <a:cs typeface="Arial"/>
              </a:rPr>
              <a:t>message</a:t>
            </a:r>
            <a:endParaRPr lang="en-US">
              <a:solidFill>
                <a:schemeClr val="tx1"/>
              </a:solidFill>
            </a:endParaRPr>
          </a:p>
        </p:txBody>
      </p:sp>
    </p:spTree>
    <p:extLst>
      <p:ext uri="{BB962C8B-B14F-4D97-AF65-F5344CB8AC3E}">
        <p14:creationId xmlns:p14="http://schemas.microsoft.com/office/powerpoint/2010/main" val="2371546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51" y="2605914"/>
            <a:ext cx="5993257" cy="820267"/>
          </a:xfrm>
        </p:spPr>
        <p:txBody>
          <a:bodyPr anchor="b">
            <a:noAutofit/>
          </a:bodyPr>
          <a:lstStyle/>
          <a:p>
            <a:br>
              <a:rPr lang="en-GB" sz="3000">
                <a:solidFill>
                  <a:schemeClr val="tx1"/>
                </a:solidFill>
              </a:rPr>
            </a:br>
            <a:r>
              <a:rPr lang="en-GB" sz="3000">
                <a:solidFill>
                  <a:schemeClr val="tx1"/>
                </a:solidFill>
              </a:rPr>
              <a:t>Why have a campaign</a:t>
            </a:r>
            <a:br>
              <a:rPr lang="en-GB" sz="3000">
                <a:solidFill>
                  <a:schemeClr val="tx1"/>
                </a:solidFill>
              </a:rPr>
            </a:br>
            <a:r>
              <a:rPr lang="en-GB" sz="3000">
                <a:solidFill>
                  <a:schemeClr val="tx1"/>
                </a:solidFill>
              </a:rPr>
              <a:t>message?</a:t>
            </a:r>
            <a:endParaRPr lang="en-GB">
              <a:solidFill>
                <a:schemeClr val="tx1"/>
              </a:solidFill>
            </a:endParaRPr>
          </a:p>
        </p:txBody>
      </p:sp>
      <p:sp>
        <p:nvSpPr>
          <p:cNvPr id="3" name="Content Placeholder 2"/>
          <p:cNvSpPr>
            <a:spLocks noGrp="1"/>
          </p:cNvSpPr>
          <p:nvPr>
            <p:ph idx="1"/>
          </p:nvPr>
        </p:nvSpPr>
        <p:spPr>
          <a:xfrm>
            <a:off x="574051" y="2392039"/>
            <a:ext cx="6512549" cy="5082989"/>
          </a:xfrm>
        </p:spPr>
        <p:txBody>
          <a:bodyPr anchor="ctr">
            <a:normAutofit/>
          </a:bodyPr>
          <a:lstStyle/>
          <a:p>
            <a:pPr marL="457200" indent="-457200">
              <a:lnSpc>
                <a:spcPct val="110000"/>
              </a:lnSpc>
              <a:buSzPct val="140000"/>
              <a:buFontTx/>
              <a:buChar char="•"/>
            </a:pPr>
            <a:r>
              <a:rPr lang="en-GB" sz="2700">
                <a:solidFill>
                  <a:schemeClr val="tx1"/>
                </a:solidFill>
              </a:rPr>
              <a:t>To inspire members and non-members</a:t>
            </a:r>
          </a:p>
          <a:p>
            <a:pPr marL="457200" indent="-457200">
              <a:lnSpc>
                <a:spcPct val="110000"/>
              </a:lnSpc>
              <a:buSzPct val="140000"/>
              <a:buFontTx/>
              <a:buChar char="•"/>
            </a:pPr>
            <a:r>
              <a:rPr lang="en-GB" sz="2700">
                <a:solidFill>
                  <a:schemeClr val="tx1"/>
                </a:solidFill>
              </a:rPr>
              <a:t>To define the central issues</a:t>
            </a:r>
          </a:p>
          <a:p>
            <a:pPr marL="457200" indent="-457200">
              <a:lnSpc>
                <a:spcPct val="110000"/>
              </a:lnSpc>
              <a:buSzPct val="140000"/>
              <a:buFontTx/>
              <a:buChar char="•"/>
            </a:pPr>
            <a:r>
              <a:rPr lang="en-GB" sz="2700">
                <a:solidFill>
                  <a:schemeClr val="tx1"/>
                </a:solidFill>
              </a:rPr>
              <a:t>To send a message to the employer</a:t>
            </a:r>
          </a:p>
          <a:p>
            <a:pPr marL="457200" indent="-457200">
              <a:lnSpc>
                <a:spcPct val="110000"/>
              </a:lnSpc>
              <a:buSzPct val="140000"/>
              <a:buFontTx/>
              <a:buChar char="•"/>
            </a:pPr>
            <a:r>
              <a:rPr lang="en-GB" sz="2700">
                <a:solidFill>
                  <a:schemeClr val="tx1"/>
                </a:solidFill>
              </a:rPr>
              <a:t>To win community and public support</a:t>
            </a:r>
          </a:p>
        </p:txBody>
      </p:sp>
      <p:sp>
        <p:nvSpPr>
          <p:cNvPr id="5" name="TextBox 4">
            <a:extLst>
              <a:ext uri="{FF2B5EF4-FFF2-40B4-BE49-F238E27FC236}">
                <a16:creationId xmlns:a16="http://schemas.microsoft.com/office/drawing/2014/main" id="{A8C92BF5-467C-CBC5-EB62-3E7CDBB2C9D1}"/>
              </a:ext>
            </a:extLst>
          </p:cNvPr>
          <p:cNvSpPr txBox="1"/>
          <p:nvPr/>
        </p:nvSpPr>
        <p:spPr>
          <a:xfrm>
            <a:off x="9757686" y="1644"/>
            <a:ext cx="1785771" cy="1010563"/>
          </a:xfrm>
          <a:prstGeom prst="rect">
            <a:avLst/>
          </a:prstGeom>
          <a:solidFill>
            <a:srgbClr val="FBD603"/>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r>
              <a:rPr lang="en-GB" b="1">
                <a:solidFill>
                  <a:schemeClr val="tx1"/>
                </a:solidFill>
                <a:latin typeface="Arial"/>
                <a:cs typeface="Arial"/>
              </a:rPr>
              <a:t>Create a core</a:t>
            </a:r>
            <a:br>
              <a:rPr lang="en-GB" b="1">
                <a:solidFill>
                  <a:schemeClr val="tx1"/>
                </a:solidFill>
                <a:latin typeface="Arial"/>
                <a:cs typeface="Arial"/>
              </a:rPr>
            </a:br>
            <a:r>
              <a:rPr lang="en-GB" b="1">
                <a:solidFill>
                  <a:schemeClr val="tx1"/>
                </a:solidFill>
                <a:latin typeface="Arial"/>
                <a:cs typeface="Arial"/>
              </a:rPr>
              <a:t>message</a:t>
            </a:r>
            <a:endParaRPr lang="en-US">
              <a:solidFill>
                <a:schemeClr val="tx1"/>
              </a:solidFill>
            </a:endParaRPr>
          </a:p>
        </p:txBody>
      </p:sp>
    </p:spTree>
    <p:extLst>
      <p:ext uri="{BB962C8B-B14F-4D97-AF65-F5344CB8AC3E}">
        <p14:creationId xmlns:p14="http://schemas.microsoft.com/office/powerpoint/2010/main" val="60692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7286" y="2070576"/>
            <a:ext cx="7760988" cy="5015768"/>
          </a:xfrm>
        </p:spPr>
        <p:txBody>
          <a:bodyPr anchor="ctr">
            <a:noAutofit/>
          </a:bodyPr>
          <a:lstStyle/>
          <a:p>
            <a:pPr marL="0" indent="0">
              <a:spcAft>
                <a:spcPts val="600"/>
              </a:spcAft>
              <a:buNone/>
            </a:pPr>
            <a:r>
              <a:rPr lang="en-GB" sz="2500" b="1">
                <a:solidFill>
                  <a:schemeClr val="tx1"/>
                </a:solidFill>
              </a:rPr>
              <a:t>Things to consider:</a:t>
            </a:r>
          </a:p>
          <a:p>
            <a:r>
              <a:rPr lang="en-GB" sz="2500">
                <a:solidFill>
                  <a:schemeClr val="tx1"/>
                </a:solidFill>
              </a:rPr>
              <a:t>Facts don’t always work</a:t>
            </a:r>
          </a:p>
          <a:p>
            <a:r>
              <a:rPr lang="en-GB" sz="2500">
                <a:solidFill>
                  <a:schemeClr val="tx1"/>
                </a:solidFill>
              </a:rPr>
              <a:t>Values and emotions often engage people</a:t>
            </a:r>
          </a:p>
          <a:p>
            <a:r>
              <a:rPr lang="en-GB" sz="2500">
                <a:solidFill>
                  <a:schemeClr val="tx1"/>
                </a:solidFill>
              </a:rPr>
              <a:t>You need to anticipate opponent's arguments</a:t>
            </a:r>
          </a:p>
          <a:p>
            <a:r>
              <a:rPr lang="en-GB" sz="2500">
                <a:solidFill>
                  <a:schemeClr val="tx1"/>
                </a:solidFill>
              </a:rPr>
              <a:t>Don’t go to the opposing side in your message/slogan </a:t>
            </a:r>
          </a:p>
        </p:txBody>
      </p:sp>
      <p:sp>
        <p:nvSpPr>
          <p:cNvPr id="3" name="Title 2"/>
          <p:cNvSpPr>
            <a:spLocks noGrp="1"/>
          </p:cNvSpPr>
          <p:nvPr>
            <p:ph type="title"/>
          </p:nvPr>
        </p:nvSpPr>
        <p:spPr>
          <a:xfrm>
            <a:off x="527286" y="1847217"/>
            <a:ext cx="6756347" cy="777898"/>
          </a:xfrm>
        </p:spPr>
        <p:txBody>
          <a:bodyPr anchor="b">
            <a:normAutofit fontScale="90000"/>
          </a:bodyPr>
          <a:lstStyle/>
          <a:p>
            <a:br>
              <a:rPr lang="en-GB" sz="3000"/>
            </a:br>
            <a:r>
              <a:rPr lang="en-GB" sz="3000">
                <a:solidFill>
                  <a:schemeClr val="tx1"/>
                </a:solidFill>
              </a:rPr>
              <a:t>Developing a core message</a:t>
            </a:r>
          </a:p>
        </p:txBody>
      </p:sp>
      <p:sp>
        <p:nvSpPr>
          <p:cNvPr id="9" name="TextBox 8">
            <a:extLst>
              <a:ext uri="{FF2B5EF4-FFF2-40B4-BE49-F238E27FC236}">
                <a16:creationId xmlns:a16="http://schemas.microsoft.com/office/drawing/2014/main" id="{C23218F7-5F30-7D4B-8B5D-9C1AEB0F5E9C}"/>
              </a:ext>
            </a:extLst>
          </p:cNvPr>
          <p:cNvSpPr txBox="1"/>
          <p:nvPr/>
        </p:nvSpPr>
        <p:spPr>
          <a:xfrm>
            <a:off x="7068560" y="3051040"/>
            <a:ext cx="804517" cy="377960"/>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endParaRPr lang="en-GB" sz="1800" b="1" kern="120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9BD49A7-EBD7-7766-563E-5790E80D3A5A}"/>
              </a:ext>
            </a:extLst>
          </p:cNvPr>
          <p:cNvSpPr txBox="1"/>
          <p:nvPr/>
        </p:nvSpPr>
        <p:spPr>
          <a:xfrm>
            <a:off x="9757686" y="1644"/>
            <a:ext cx="1785771" cy="1010563"/>
          </a:xfrm>
          <a:prstGeom prst="rect">
            <a:avLst/>
          </a:prstGeom>
          <a:solidFill>
            <a:srgbClr val="FBD603"/>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r>
              <a:rPr lang="en-GB" b="1">
                <a:solidFill>
                  <a:schemeClr val="tx1"/>
                </a:solidFill>
                <a:latin typeface="Arial"/>
                <a:cs typeface="Arial"/>
              </a:rPr>
              <a:t>Create a core</a:t>
            </a:r>
            <a:br>
              <a:rPr lang="en-GB" b="1">
                <a:solidFill>
                  <a:schemeClr val="tx1"/>
                </a:solidFill>
                <a:latin typeface="Arial"/>
                <a:cs typeface="Arial"/>
              </a:rPr>
            </a:br>
            <a:r>
              <a:rPr lang="en-GB" b="1">
                <a:solidFill>
                  <a:schemeClr val="tx1"/>
                </a:solidFill>
                <a:latin typeface="Arial"/>
                <a:cs typeface="Arial"/>
              </a:rPr>
              <a:t>message</a:t>
            </a:r>
            <a:endParaRPr lang="en-US">
              <a:solidFill>
                <a:schemeClr val="tx1"/>
              </a:solidFill>
            </a:endParaRPr>
          </a:p>
        </p:txBody>
      </p:sp>
    </p:spTree>
    <p:extLst>
      <p:ext uri="{BB962C8B-B14F-4D97-AF65-F5344CB8AC3E}">
        <p14:creationId xmlns:p14="http://schemas.microsoft.com/office/powerpoint/2010/main" val="167070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F1CE-38F9-4B55-BD4A-35F10AD355DB}"/>
              </a:ext>
            </a:extLst>
          </p:cNvPr>
          <p:cNvSpPr>
            <a:spLocks noGrp="1"/>
          </p:cNvSpPr>
          <p:nvPr>
            <p:ph type="ctrTitle"/>
          </p:nvPr>
        </p:nvSpPr>
        <p:spPr>
          <a:xfrm>
            <a:off x="1093343" y="1"/>
            <a:ext cx="7078108" cy="6857999"/>
          </a:xfrm>
        </p:spPr>
        <p:txBody>
          <a:bodyPr anchor="ctr"/>
          <a:lstStyle/>
          <a:p>
            <a:r>
              <a:rPr lang="en-GB" sz="4800">
                <a:solidFill>
                  <a:schemeClr val="tx1"/>
                </a:solidFill>
              </a:rPr>
              <a:t>Effective campaigning for union reps</a:t>
            </a:r>
          </a:p>
        </p:txBody>
      </p:sp>
      <p:sp>
        <p:nvSpPr>
          <p:cNvPr id="3" name="Subtitle 2">
            <a:extLst>
              <a:ext uri="{FF2B5EF4-FFF2-40B4-BE49-F238E27FC236}">
                <a16:creationId xmlns:a16="http://schemas.microsoft.com/office/drawing/2014/main" id="{FCF4CAC0-421E-4207-AAA5-88381AED56A0}"/>
              </a:ext>
            </a:extLst>
          </p:cNvPr>
          <p:cNvSpPr>
            <a:spLocks noGrp="1"/>
          </p:cNvSpPr>
          <p:nvPr>
            <p:ph type="subTitle" idx="1"/>
          </p:nvPr>
        </p:nvSpPr>
        <p:spPr/>
        <p:txBody>
          <a:bodyPr/>
          <a:lstStyle/>
          <a:p>
            <a:r>
              <a:rPr lang="en-GB"/>
              <a:t> </a:t>
            </a:r>
          </a:p>
        </p:txBody>
      </p:sp>
    </p:spTree>
    <p:extLst>
      <p:ext uri="{BB962C8B-B14F-4D97-AF65-F5344CB8AC3E}">
        <p14:creationId xmlns:p14="http://schemas.microsoft.com/office/powerpoint/2010/main" val="129081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343" y="1479175"/>
            <a:ext cx="6598375" cy="5042645"/>
          </a:xfrm>
        </p:spPr>
        <p:txBody>
          <a:bodyPr anchor="ctr">
            <a:noAutofit/>
          </a:bodyPr>
          <a:lstStyle/>
          <a:p>
            <a:pPr marL="457200" indent="-457200">
              <a:spcAft>
                <a:spcPts val="1200"/>
              </a:spcAft>
              <a:buFont typeface="+mj-lt"/>
              <a:buAutoNum type="arabicPeriod"/>
            </a:pPr>
            <a:r>
              <a:rPr lang="en-GB" sz="2500">
                <a:solidFill>
                  <a:schemeClr val="tx1"/>
                </a:solidFill>
                <a:latin typeface="Arial"/>
                <a:cs typeface="Arial"/>
              </a:rPr>
              <a:t>Discuss what your core message is going to be.</a:t>
            </a:r>
          </a:p>
          <a:p>
            <a:pPr marL="457200" indent="-457200">
              <a:spcAft>
                <a:spcPts val="1200"/>
              </a:spcAft>
              <a:buFont typeface="+mj-lt"/>
              <a:buAutoNum type="arabicPeriod"/>
            </a:pPr>
            <a:r>
              <a:rPr lang="en-GB" sz="2500">
                <a:solidFill>
                  <a:schemeClr val="tx1"/>
                </a:solidFill>
              </a:rPr>
              <a:t>Think of a slogan.</a:t>
            </a:r>
          </a:p>
          <a:p>
            <a:pPr marL="457200" indent="-457200">
              <a:spcAft>
                <a:spcPts val="1200"/>
              </a:spcAft>
              <a:buFont typeface="+mj-lt"/>
              <a:buAutoNum type="arabicPeriod"/>
            </a:pPr>
            <a:r>
              <a:rPr lang="en-GB" sz="2500">
                <a:solidFill>
                  <a:schemeClr val="tx1"/>
                </a:solidFill>
              </a:rPr>
              <a:t>How are these going to engage people?</a:t>
            </a:r>
          </a:p>
        </p:txBody>
      </p:sp>
      <p:sp>
        <p:nvSpPr>
          <p:cNvPr id="3" name="Title 2"/>
          <p:cNvSpPr>
            <a:spLocks noGrp="1"/>
          </p:cNvSpPr>
          <p:nvPr>
            <p:ph type="title"/>
          </p:nvPr>
        </p:nvSpPr>
        <p:spPr>
          <a:xfrm>
            <a:off x="1093344" y="1733375"/>
            <a:ext cx="7436530" cy="858578"/>
          </a:xfrm>
        </p:spPr>
        <p:txBody>
          <a:bodyPr anchor="b">
            <a:noAutofit/>
          </a:bodyPr>
          <a:lstStyle/>
          <a:p>
            <a:br>
              <a:rPr lang="en-GB" sz="3000"/>
            </a:br>
            <a:r>
              <a:rPr lang="en-GB" sz="3000">
                <a:solidFill>
                  <a:schemeClr val="tx1"/>
                </a:solidFill>
              </a:rPr>
              <a:t>Activity E</a:t>
            </a:r>
          </a:p>
        </p:txBody>
      </p:sp>
    </p:spTree>
    <p:extLst>
      <p:ext uri="{BB962C8B-B14F-4D97-AF65-F5344CB8AC3E}">
        <p14:creationId xmlns:p14="http://schemas.microsoft.com/office/powerpoint/2010/main" val="1302119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06" y="1939947"/>
            <a:ext cx="6773186" cy="5083004"/>
          </a:xfrm>
        </p:spPr>
        <p:txBody>
          <a:bodyPr anchor="ctr">
            <a:normAutofit/>
          </a:bodyPr>
          <a:lstStyle/>
          <a:p>
            <a:pPr>
              <a:spcAft>
                <a:spcPts val="600"/>
              </a:spcAft>
            </a:pPr>
            <a:r>
              <a:rPr lang="en-GB" sz="2500" b="1">
                <a:solidFill>
                  <a:schemeClr val="tx1"/>
                </a:solidFill>
              </a:rPr>
              <a:t>Target</a:t>
            </a:r>
            <a:br>
              <a:rPr lang="en-GB" sz="2500">
                <a:solidFill>
                  <a:schemeClr val="tx1"/>
                </a:solidFill>
              </a:rPr>
            </a:br>
            <a:r>
              <a:rPr lang="en-GB" sz="2500">
                <a:solidFill>
                  <a:schemeClr val="tx1"/>
                </a:solidFill>
              </a:rPr>
              <a:t>Who can affect the change you are seeking or solve the problem?</a:t>
            </a:r>
          </a:p>
          <a:p>
            <a:pPr>
              <a:spcAft>
                <a:spcPts val="600"/>
              </a:spcAft>
            </a:pPr>
            <a:r>
              <a:rPr lang="en-GB" sz="2500" b="1">
                <a:solidFill>
                  <a:schemeClr val="tx1"/>
                </a:solidFill>
              </a:rPr>
              <a:t>Secondary target</a:t>
            </a:r>
            <a:br>
              <a:rPr lang="en-GB" sz="2500">
                <a:solidFill>
                  <a:schemeClr val="tx1"/>
                </a:solidFill>
              </a:rPr>
            </a:br>
            <a:r>
              <a:rPr lang="en-GB" sz="2500">
                <a:solidFill>
                  <a:schemeClr val="tx1"/>
                </a:solidFill>
              </a:rPr>
              <a:t>Who might have an influence?</a:t>
            </a:r>
          </a:p>
          <a:p>
            <a:pPr>
              <a:spcAft>
                <a:spcPts val="600"/>
              </a:spcAft>
            </a:pPr>
            <a:r>
              <a:rPr lang="en-GB" sz="2500" b="1">
                <a:solidFill>
                  <a:schemeClr val="tx1"/>
                </a:solidFill>
              </a:rPr>
              <a:t>Allies</a:t>
            </a:r>
            <a:br>
              <a:rPr lang="en-GB" sz="2500">
                <a:solidFill>
                  <a:schemeClr val="tx1"/>
                </a:solidFill>
              </a:rPr>
            </a:br>
            <a:r>
              <a:rPr lang="en-GB" sz="2500">
                <a:solidFill>
                  <a:schemeClr val="tx1"/>
                </a:solidFill>
              </a:rPr>
              <a:t>Who can help? Who has a common interest? Who can you trust with your plans?</a:t>
            </a:r>
          </a:p>
        </p:txBody>
      </p:sp>
      <p:sp>
        <p:nvSpPr>
          <p:cNvPr id="3" name="Title 2"/>
          <p:cNvSpPr>
            <a:spLocks noGrp="1"/>
          </p:cNvSpPr>
          <p:nvPr>
            <p:ph type="title"/>
          </p:nvPr>
        </p:nvSpPr>
        <p:spPr>
          <a:xfrm>
            <a:off x="649206" y="1733374"/>
            <a:ext cx="3410077" cy="818238"/>
          </a:xfrm>
        </p:spPr>
        <p:txBody>
          <a:bodyPr anchor="b">
            <a:normAutofit fontScale="90000"/>
          </a:bodyPr>
          <a:lstStyle/>
          <a:p>
            <a:br>
              <a:rPr lang="en-GB" sz="3000"/>
            </a:br>
            <a:r>
              <a:rPr lang="en-GB" sz="3000">
                <a:solidFill>
                  <a:schemeClr val="tx1"/>
                </a:solidFill>
              </a:rPr>
              <a:t>Targets and allies</a:t>
            </a:r>
          </a:p>
        </p:txBody>
      </p:sp>
      <p:sp>
        <p:nvSpPr>
          <p:cNvPr id="5" name="TextBox 4">
            <a:extLst>
              <a:ext uri="{FF2B5EF4-FFF2-40B4-BE49-F238E27FC236}">
                <a16:creationId xmlns:a16="http://schemas.microsoft.com/office/drawing/2014/main" id="{B3903F43-2399-8C14-7DD9-AC22EB7B5EF1}"/>
              </a:ext>
            </a:extLst>
          </p:cNvPr>
          <p:cNvSpPr txBox="1"/>
          <p:nvPr/>
        </p:nvSpPr>
        <p:spPr>
          <a:xfrm>
            <a:off x="9757686" y="1644"/>
            <a:ext cx="1785771" cy="101056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r>
              <a:rPr lang="en-GB" b="1">
                <a:solidFill>
                  <a:srgbClr val="FFFFFF"/>
                </a:solidFill>
                <a:latin typeface="Arial"/>
                <a:cs typeface="Arial"/>
              </a:rPr>
              <a:t>Identify</a:t>
            </a:r>
            <a:br>
              <a:rPr lang="en-GB" b="1">
                <a:solidFill>
                  <a:srgbClr val="FFFFFF"/>
                </a:solidFill>
                <a:latin typeface="Arial"/>
                <a:cs typeface="Arial"/>
              </a:rPr>
            </a:br>
            <a:r>
              <a:rPr lang="en-GB" b="1">
                <a:solidFill>
                  <a:srgbClr val="FFFFFF"/>
                </a:solidFill>
                <a:latin typeface="Arial"/>
                <a:cs typeface="Arial"/>
              </a:rPr>
              <a:t>targets and</a:t>
            </a:r>
            <a:br>
              <a:rPr lang="en-GB" b="1">
                <a:solidFill>
                  <a:srgbClr val="FFFFFF"/>
                </a:solidFill>
                <a:latin typeface="Arial"/>
                <a:cs typeface="Arial"/>
              </a:rPr>
            </a:br>
            <a:r>
              <a:rPr lang="en-GB" b="1">
                <a:solidFill>
                  <a:srgbClr val="FFFFFF"/>
                </a:solidFill>
                <a:latin typeface="Arial"/>
                <a:cs typeface="Arial"/>
              </a:rPr>
              <a:t>allies</a:t>
            </a:r>
            <a:endParaRPr lang="en-US"/>
          </a:p>
        </p:txBody>
      </p:sp>
    </p:spTree>
    <p:extLst>
      <p:ext uri="{BB962C8B-B14F-4D97-AF65-F5344CB8AC3E}">
        <p14:creationId xmlns:p14="http://schemas.microsoft.com/office/powerpoint/2010/main" val="1642439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6915" y="1942379"/>
            <a:ext cx="5972619" cy="723641"/>
          </a:xfrm>
        </p:spPr>
        <p:txBody>
          <a:bodyPr anchor="b">
            <a:normAutofit fontScale="90000"/>
          </a:bodyPr>
          <a:lstStyle/>
          <a:p>
            <a:br>
              <a:rPr lang="en-GB" sz="3000">
                <a:solidFill>
                  <a:schemeClr val="tx1"/>
                </a:solidFill>
              </a:rPr>
            </a:br>
            <a:r>
              <a:rPr lang="en-GB" sz="3000">
                <a:solidFill>
                  <a:schemeClr val="tx1"/>
                </a:solidFill>
              </a:rPr>
              <a:t>Spectrum of allies</a:t>
            </a:r>
          </a:p>
        </p:txBody>
      </p:sp>
      <p:pic>
        <p:nvPicPr>
          <p:cNvPr id="9" name="Picture 8">
            <a:extLst>
              <a:ext uri="{FF2B5EF4-FFF2-40B4-BE49-F238E27FC236}">
                <a16:creationId xmlns:a16="http://schemas.microsoft.com/office/drawing/2014/main" id="{73AD4704-D3D6-054F-936C-E4BEA78825A4}"/>
              </a:ext>
            </a:extLst>
          </p:cNvPr>
          <p:cNvPicPr>
            <a:picLocks noChangeAspect="1"/>
          </p:cNvPicPr>
          <p:nvPr/>
        </p:nvPicPr>
        <p:blipFill>
          <a:blip r:embed="rId3"/>
          <a:srcRect/>
          <a:stretch/>
        </p:blipFill>
        <p:spPr>
          <a:xfrm>
            <a:off x="760787" y="2871936"/>
            <a:ext cx="6104877" cy="3556660"/>
          </a:xfrm>
          <a:prstGeom prst="rect">
            <a:avLst/>
          </a:prstGeom>
        </p:spPr>
      </p:pic>
      <p:sp>
        <p:nvSpPr>
          <p:cNvPr id="6" name="TextBox 5">
            <a:extLst>
              <a:ext uri="{FF2B5EF4-FFF2-40B4-BE49-F238E27FC236}">
                <a16:creationId xmlns:a16="http://schemas.microsoft.com/office/drawing/2014/main" id="{5924C23E-B821-A038-2F4C-FC6C06004534}"/>
              </a:ext>
            </a:extLst>
          </p:cNvPr>
          <p:cNvSpPr txBox="1"/>
          <p:nvPr/>
        </p:nvSpPr>
        <p:spPr>
          <a:xfrm>
            <a:off x="9757686" y="1644"/>
            <a:ext cx="1785771" cy="101056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r>
              <a:rPr lang="en-GB" b="1">
                <a:solidFill>
                  <a:srgbClr val="FFFFFF"/>
                </a:solidFill>
                <a:latin typeface="Arial"/>
                <a:cs typeface="Arial"/>
              </a:rPr>
              <a:t>Identify</a:t>
            </a:r>
            <a:br>
              <a:rPr lang="en-GB" b="1">
                <a:solidFill>
                  <a:srgbClr val="FFFFFF"/>
                </a:solidFill>
                <a:latin typeface="Arial"/>
                <a:cs typeface="Arial"/>
              </a:rPr>
            </a:br>
            <a:r>
              <a:rPr lang="en-GB" b="1">
                <a:solidFill>
                  <a:srgbClr val="FFFFFF"/>
                </a:solidFill>
                <a:latin typeface="Arial"/>
                <a:cs typeface="Arial"/>
              </a:rPr>
              <a:t>targets and</a:t>
            </a:r>
            <a:br>
              <a:rPr lang="en-GB" b="1">
                <a:solidFill>
                  <a:srgbClr val="FFFFFF"/>
                </a:solidFill>
                <a:latin typeface="Arial"/>
                <a:cs typeface="Arial"/>
              </a:rPr>
            </a:br>
            <a:r>
              <a:rPr lang="en-GB" b="1">
                <a:solidFill>
                  <a:srgbClr val="FFFFFF"/>
                </a:solidFill>
                <a:latin typeface="Arial"/>
                <a:cs typeface="Arial"/>
              </a:rPr>
              <a:t>allies</a:t>
            </a:r>
            <a:endParaRPr lang="en-US"/>
          </a:p>
        </p:txBody>
      </p:sp>
    </p:spTree>
    <p:extLst>
      <p:ext uri="{BB962C8B-B14F-4D97-AF65-F5344CB8AC3E}">
        <p14:creationId xmlns:p14="http://schemas.microsoft.com/office/powerpoint/2010/main" val="2911742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9537" y="2140244"/>
            <a:ext cx="6736208" cy="5083003"/>
          </a:xfrm>
        </p:spPr>
        <p:txBody>
          <a:bodyPr anchor="ctr">
            <a:noAutofit/>
          </a:bodyPr>
          <a:lstStyle/>
          <a:p>
            <a:pPr marL="0" indent="0">
              <a:spcAft>
                <a:spcPts val="600"/>
              </a:spcAft>
              <a:buNone/>
            </a:pPr>
            <a:r>
              <a:rPr lang="en-GB" sz="2500" b="1">
                <a:solidFill>
                  <a:schemeClr val="tx1"/>
                </a:solidFill>
              </a:rPr>
              <a:t>Identify your target. </a:t>
            </a:r>
            <a:r>
              <a:rPr lang="en-GB" sz="2500">
                <a:solidFill>
                  <a:schemeClr val="tx1"/>
                </a:solidFill>
              </a:rPr>
              <a:t>Who is the one person </a:t>
            </a:r>
            <a:br>
              <a:rPr lang="en-GB" sz="2500">
                <a:solidFill>
                  <a:schemeClr val="tx1"/>
                </a:solidFill>
              </a:rPr>
            </a:br>
            <a:r>
              <a:rPr lang="en-GB" sz="2500">
                <a:solidFill>
                  <a:schemeClr val="tx1"/>
                </a:solidFill>
              </a:rPr>
              <a:t>(or small group of people) who can make the change happen?</a:t>
            </a:r>
          </a:p>
          <a:p>
            <a:pPr marL="0" indent="0">
              <a:spcAft>
                <a:spcPts val="600"/>
              </a:spcAft>
              <a:buNone/>
            </a:pPr>
            <a:r>
              <a:rPr lang="en-GB" sz="2500" b="1">
                <a:solidFill>
                  <a:schemeClr val="tx1"/>
                </a:solidFill>
              </a:rPr>
              <a:t>Identify any secondary targets </a:t>
            </a:r>
            <a:r>
              <a:rPr lang="en-GB" sz="2500">
                <a:solidFill>
                  <a:schemeClr val="tx1"/>
                </a:solidFill>
              </a:rPr>
              <a:t>who might have an influence on the target</a:t>
            </a:r>
          </a:p>
          <a:p>
            <a:pPr marL="0" indent="0">
              <a:spcAft>
                <a:spcPts val="600"/>
              </a:spcAft>
              <a:buNone/>
            </a:pPr>
            <a:r>
              <a:rPr lang="en-GB" sz="2500" b="1">
                <a:solidFill>
                  <a:schemeClr val="tx1"/>
                </a:solidFill>
              </a:rPr>
              <a:t>Identify any allies </a:t>
            </a:r>
            <a:r>
              <a:rPr lang="en-GB" sz="2500">
                <a:solidFill>
                  <a:schemeClr val="tx1"/>
                </a:solidFill>
              </a:rPr>
              <a:t>(e.g. other unions, public</a:t>
            </a:r>
            <a:r>
              <a:rPr lang="en-GB">
                <a:solidFill>
                  <a:schemeClr val="tx1"/>
                </a:solidFill>
              </a:rPr>
              <a:t>)</a:t>
            </a:r>
          </a:p>
        </p:txBody>
      </p:sp>
      <p:sp>
        <p:nvSpPr>
          <p:cNvPr id="3" name="Title 2"/>
          <p:cNvSpPr>
            <a:spLocks noGrp="1"/>
          </p:cNvSpPr>
          <p:nvPr>
            <p:ph type="title"/>
          </p:nvPr>
        </p:nvSpPr>
        <p:spPr>
          <a:xfrm>
            <a:off x="579537" y="2046882"/>
            <a:ext cx="2438527" cy="804791"/>
          </a:xfrm>
        </p:spPr>
        <p:txBody>
          <a:bodyPr anchor="b">
            <a:noAutofit/>
          </a:bodyPr>
          <a:lstStyle/>
          <a:p>
            <a:br>
              <a:rPr lang="en-GB" sz="3000"/>
            </a:br>
            <a:r>
              <a:rPr lang="en-GB" sz="3000">
                <a:solidFill>
                  <a:schemeClr val="tx1"/>
                </a:solidFill>
              </a:rPr>
              <a:t>Activity F</a:t>
            </a:r>
          </a:p>
        </p:txBody>
      </p:sp>
    </p:spTree>
    <p:extLst>
      <p:ext uri="{BB962C8B-B14F-4D97-AF65-F5344CB8AC3E}">
        <p14:creationId xmlns:p14="http://schemas.microsoft.com/office/powerpoint/2010/main" val="1084289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577" y="2021124"/>
            <a:ext cx="6827647" cy="5069551"/>
          </a:xfrm>
        </p:spPr>
        <p:txBody>
          <a:bodyPr anchor="ctr">
            <a:normAutofit/>
          </a:bodyPr>
          <a:lstStyle/>
          <a:p>
            <a:pPr>
              <a:spcAft>
                <a:spcPts val="1200"/>
              </a:spcAft>
            </a:pPr>
            <a:r>
              <a:rPr lang="en-GB" sz="2500" b="1">
                <a:solidFill>
                  <a:schemeClr val="tx1"/>
                </a:solidFill>
              </a:rPr>
              <a:t>Strategy</a:t>
            </a:r>
            <a:br>
              <a:rPr lang="en-GB" sz="2500" b="1">
                <a:solidFill>
                  <a:schemeClr val="tx1"/>
                </a:solidFill>
              </a:rPr>
            </a:br>
            <a:r>
              <a:rPr lang="en-GB" sz="2500">
                <a:solidFill>
                  <a:schemeClr val="tx1"/>
                </a:solidFill>
              </a:rPr>
              <a:t>The overall plan for how to win a campaign; where you are trying to get to</a:t>
            </a:r>
          </a:p>
          <a:p>
            <a:pPr>
              <a:spcAft>
                <a:spcPts val="1200"/>
              </a:spcAft>
            </a:pPr>
            <a:r>
              <a:rPr lang="en-GB" sz="2500" b="1">
                <a:solidFill>
                  <a:schemeClr val="tx1"/>
                </a:solidFill>
              </a:rPr>
              <a:t>Tactic</a:t>
            </a:r>
            <a:br>
              <a:rPr lang="en-GB" sz="2500" b="1">
                <a:solidFill>
                  <a:schemeClr val="tx1"/>
                </a:solidFill>
              </a:rPr>
            </a:br>
            <a:r>
              <a:rPr lang="en-GB" sz="2500">
                <a:solidFill>
                  <a:schemeClr val="tx1"/>
                </a:solidFill>
              </a:rPr>
              <a:t>How you are going to get there; how </a:t>
            </a:r>
            <a:br>
              <a:rPr lang="en-GB" sz="2500">
                <a:solidFill>
                  <a:schemeClr val="tx1"/>
                </a:solidFill>
              </a:rPr>
            </a:br>
            <a:r>
              <a:rPr lang="en-GB" sz="2500">
                <a:solidFill>
                  <a:schemeClr val="tx1"/>
                </a:solidFill>
              </a:rPr>
              <a:t>you are going to accomplish your goal</a:t>
            </a:r>
          </a:p>
        </p:txBody>
      </p:sp>
      <p:sp>
        <p:nvSpPr>
          <p:cNvPr id="3" name="Title 2"/>
          <p:cNvSpPr>
            <a:spLocks noGrp="1"/>
          </p:cNvSpPr>
          <p:nvPr>
            <p:ph type="title"/>
          </p:nvPr>
        </p:nvSpPr>
        <p:spPr>
          <a:xfrm>
            <a:off x="666622" y="2021124"/>
            <a:ext cx="5981827" cy="818239"/>
          </a:xfrm>
        </p:spPr>
        <p:txBody>
          <a:bodyPr anchor="b">
            <a:noAutofit/>
          </a:bodyPr>
          <a:lstStyle/>
          <a:p>
            <a:br>
              <a:rPr lang="en-GB" sz="3000">
                <a:solidFill>
                  <a:schemeClr val="tx1"/>
                </a:solidFill>
              </a:rPr>
            </a:br>
            <a:r>
              <a:rPr lang="en-GB" sz="3000">
                <a:solidFill>
                  <a:schemeClr val="tx1"/>
                </a:solidFill>
              </a:rPr>
              <a:t>Strategies and tactics</a:t>
            </a:r>
          </a:p>
        </p:txBody>
      </p:sp>
      <p:grpSp>
        <p:nvGrpSpPr>
          <p:cNvPr id="10" name="Group 9">
            <a:extLst>
              <a:ext uri="{FF2B5EF4-FFF2-40B4-BE49-F238E27FC236}">
                <a16:creationId xmlns:a16="http://schemas.microsoft.com/office/drawing/2014/main" id="{312753D8-0B02-E74A-919F-79EC82D5B83A}"/>
              </a:ext>
            </a:extLst>
          </p:cNvPr>
          <p:cNvGrpSpPr/>
          <p:nvPr/>
        </p:nvGrpSpPr>
        <p:grpSpPr>
          <a:xfrm>
            <a:off x="7598644" y="1602"/>
            <a:ext cx="2159582" cy="3159978"/>
            <a:chOff x="2123" y="-1705169"/>
            <a:chExt cx="2159582" cy="3159978"/>
          </a:xfrm>
        </p:grpSpPr>
        <p:sp>
          <p:nvSpPr>
            <p:cNvPr id="11" name="Rectangle 10">
              <a:extLst>
                <a:ext uri="{FF2B5EF4-FFF2-40B4-BE49-F238E27FC236}">
                  <a16:creationId xmlns:a16="http://schemas.microsoft.com/office/drawing/2014/main" id="{93934E4B-3314-F64F-AE14-892BF3A81161}"/>
                </a:ext>
              </a:extLst>
            </p:cNvPr>
            <p:cNvSpPr/>
            <p:nvPr/>
          </p:nvSpPr>
          <p:spPr>
            <a:xfrm>
              <a:off x="2123" y="444246"/>
              <a:ext cx="1785771" cy="1010563"/>
            </a:xfrm>
            <a:prstGeom prst="rect">
              <a:avLst/>
            </a:pr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a:p>
          </p:txBody>
        </p:sp>
        <p:sp>
          <p:nvSpPr>
            <p:cNvPr id="12" name="TextBox 11">
              <a:extLst>
                <a:ext uri="{FF2B5EF4-FFF2-40B4-BE49-F238E27FC236}">
                  <a16:creationId xmlns:a16="http://schemas.microsoft.com/office/drawing/2014/main" id="{93699ADE-CF23-4E40-A783-6B2EB5D43E1B}"/>
                </a:ext>
              </a:extLst>
            </p:cNvPr>
            <p:cNvSpPr txBox="1"/>
            <p:nvPr/>
          </p:nvSpPr>
          <p:spPr>
            <a:xfrm>
              <a:off x="375935" y="-1705169"/>
              <a:ext cx="1785770" cy="101056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Develop campaign strategy</a:t>
              </a:r>
            </a:p>
          </p:txBody>
        </p:sp>
      </p:grpSp>
      <p:sp>
        <p:nvSpPr>
          <p:cNvPr id="5" name="TextBox 4">
            <a:extLst>
              <a:ext uri="{FF2B5EF4-FFF2-40B4-BE49-F238E27FC236}">
                <a16:creationId xmlns:a16="http://schemas.microsoft.com/office/drawing/2014/main" id="{A30D58CC-E226-4557-B96B-2FA372C007DF}"/>
              </a:ext>
            </a:extLst>
          </p:cNvPr>
          <p:cNvSpPr txBox="1"/>
          <p:nvPr/>
        </p:nvSpPr>
        <p:spPr>
          <a:xfrm>
            <a:off x="9757686" y="1644"/>
            <a:ext cx="1785771" cy="101056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r>
              <a:rPr lang="en-GB" b="1">
                <a:solidFill>
                  <a:srgbClr val="FFFFFF"/>
                </a:solidFill>
                <a:latin typeface="Arial"/>
                <a:cs typeface="Arial"/>
              </a:rPr>
              <a:t>Develop tactics</a:t>
            </a:r>
            <a:endParaRPr lang="en-GB" b="1">
              <a:latin typeface="Arial"/>
              <a:cs typeface="Arial"/>
            </a:endParaRPr>
          </a:p>
        </p:txBody>
      </p:sp>
    </p:spTree>
    <p:extLst>
      <p:ext uri="{BB962C8B-B14F-4D97-AF65-F5344CB8AC3E}">
        <p14:creationId xmlns:p14="http://schemas.microsoft.com/office/powerpoint/2010/main" val="2816171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06" y="2038174"/>
            <a:ext cx="8143168" cy="791338"/>
          </a:xfrm>
        </p:spPr>
        <p:txBody>
          <a:bodyPr anchor="b">
            <a:noAutofit/>
          </a:bodyPr>
          <a:lstStyle/>
          <a:p>
            <a:pPr algn="l"/>
            <a:br>
              <a:rPr lang="en-GB" sz="3000" b="1">
                <a:solidFill>
                  <a:schemeClr val="tx1"/>
                </a:solidFill>
              </a:rPr>
            </a:br>
            <a:r>
              <a:rPr lang="en-GB" sz="3000" b="1">
                <a:solidFill>
                  <a:schemeClr val="tx1"/>
                </a:solidFill>
              </a:rPr>
              <a:t>Identifying the strategy</a:t>
            </a:r>
            <a:endParaRPr lang="en-US" sz="3000">
              <a:solidFill>
                <a:schemeClr val="tx1"/>
              </a:solidFill>
            </a:endParaRPr>
          </a:p>
        </p:txBody>
      </p:sp>
      <p:sp>
        <p:nvSpPr>
          <p:cNvPr id="3" name="Content Placeholder 2"/>
          <p:cNvSpPr>
            <a:spLocks noGrp="1"/>
          </p:cNvSpPr>
          <p:nvPr>
            <p:ph idx="1"/>
          </p:nvPr>
        </p:nvSpPr>
        <p:spPr>
          <a:xfrm>
            <a:off x="649206" y="2114117"/>
            <a:ext cx="6781927" cy="5056108"/>
          </a:xfrm>
        </p:spPr>
        <p:txBody>
          <a:bodyPr anchor="ctr">
            <a:normAutofit/>
          </a:bodyPr>
          <a:lstStyle/>
          <a:p>
            <a:pPr>
              <a:spcAft>
                <a:spcPts val="1200"/>
              </a:spcAft>
            </a:pPr>
            <a:r>
              <a:rPr lang="en-GB" sz="2500">
                <a:solidFill>
                  <a:schemeClr val="tx1"/>
                </a:solidFill>
              </a:rPr>
              <a:t>The overall plan for how to win </a:t>
            </a:r>
            <a:br>
              <a:rPr lang="en-GB" sz="2500">
                <a:solidFill>
                  <a:schemeClr val="tx1"/>
                </a:solidFill>
              </a:rPr>
            </a:br>
            <a:r>
              <a:rPr lang="en-GB" sz="2500">
                <a:solidFill>
                  <a:schemeClr val="tx1"/>
                </a:solidFill>
              </a:rPr>
              <a:t>a campaign</a:t>
            </a:r>
          </a:p>
          <a:p>
            <a:pPr>
              <a:spcAft>
                <a:spcPts val="1200"/>
              </a:spcAft>
            </a:pPr>
            <a:r>
              <a:rPr lang="en-GB" sz="2500">
                <a:solidFill>
                  <a:schemeClr val="tx1"/>
                </a:solidFill>
              </a:rPr>
              <a:t>Good strategies are based on </a:t>
            </a:r>
            <a:br>
              <a:rPr lang="en-GB" sz="2500">
                <a:solidFill>
                  <a:schemeClr val="tx1"/>
                </a:solidFill>
              </a:rPr>
            </a:br>
            <a:r>
              <a:rPr lang="en-GB" sz="2500">
                <a:solidFill>
                  <a:schemeClr val="tx1"/>
                </a:solidFill>
              </a:rPr>
              <a:t>good information</a:t>
            </a:r>
          </a:p>
          <a:p>
            <a:pPr>
              <a:spcAft>
                <a:spcPts val="1200"/>
              </a:spcAft>
            </a:pPr>
            <a:r>
              <a:rPr lang="en-GB" sz="2500">
                <a:solidFill>
                  <a:schemeClr val="tx1"/>
                </a:solidFill>
              </a:rPr>
              <a:t>The vulnerabilities of the targets </a:t>
            </a:r>
            <a:br>
              <a:rPr lang="en-GB" sz="2500">
                <a:solidFill>
                  <a:schemeClr val="tx1"/>
                </a:solidFill>
              </a:rPr>
            </a:br>
            <a:r>
              <a:rPr lang="en-GB" sz="2500">
                <a:solidFill>
                  <a:schemeClr val="tx1"/>
                </a:solidFill>
              </a:rPr>
              <a:t>drive the strategy</a:t>
            </a:r>
          </a:p>
        </p:txBody>
      </p:sp>
      <p:grpSp>
        <p:nvGrpSpPr>
          <p:cNvPr id="9" name="Group 8">
            <a:extLst>
              <a:ext uri="{FF2B5EF4-FFF2-40B4-BE49-F238E27FC236}">
                <a16:creationId xmlns:a16="http://schemas.microsoft.com/office/drawing/2014/main" id="{8E7ABEFC-0A2D-ED45-9302-E8C8E8AF3564}"/>
              </a:ext>
            </a:extLst>
          </p:cNvPr>
          <p:cNvGrpSpPr/>
          <p:nvPr/>
        </p:nvGrpSpPr>
        <p:grpSpPr>
          <a:xfrm>
            <a:off x="7006603" y="3091543"/>
            <a:ext cx="1785771" cy="1010563"/>
            <a:chOff x="2123" y="444246"/>
            <a:chExt cx="1785771" cy="1010563"/>
          </a:xfrm>
        </p:grpSpPr>
        <p:sp>
          <p:nvSpPr>
            <p:cNvPr id="10" name="Rectangle 9">
              <a:extLst>
                <a:ext uri="{FF2B5EF4-FFF2-40B4-BE49-F238E27FC236}">
                  <a16:creationId xmlns:a16="http://schemas.microsoft.com/office/drawing/2014/main" id="{DD3B5E3E-CC49-1F4D-88AF-AD65416D5AE2}"/>
                </a:ext>
              </a:extLst>
            </p:cNvPr>
            <p:cNvSpPr/>
            <p:nvPr/>
          </p:nvSpPr>
          <p:spPr>
            <a:xfrm>
              <a:off x="2123" y="444246"/>
              <a:ext cx="1785771" cy="1010563"/>
            </a:xfrm>
            <a:prstGeom prst="rect">
              <a:avLst/>
            </a:pr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a:p>
          </p:txBody>
        </p:sp>
        <p:sp>
          <p:nvSpPr>
            <p:cNvPr id="11" name="TextBox 10">
              <a:extLst>
                <a:ext uri="{FF2B5EF4-FFF2-40B4-BE49-F238E27FC236}">
                  <a16:creationId xmlns:a16="http://schemas.microsoft.com/office/drawing/2014/main" id="{D43634BE-D878-594D-8C69-8F517B1D070F}"/>
                </a:ext>
              </a:extLst>
            </p:cNvPr>
            <p:cNvSpPr txBox="1"/>
            <p:nvPr/>
          </p:nvSpPr>
          <p:spPr>
            <a:xfrm>
              <a:off x="2124" y="444246"/>
              <a:ext cx="1785770" cy="101056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endParaRPr lang="en-GB" sz="1800" b="1" kern="1200">
                <a:latin typeface="Arial"/>
                <a:cs typeface="Arial"/>
              </a:endParaRPr>
            </a:p>
          </p:txBody>
        </p:sp>
      </p:grpSp>
      <p:sp>
        <p:nvSpPr>
          <p:cNvPr id="7" name="TextBox 6">
            <a:extLst>
              <a:ext uri="{FF2B5EF4-FFF2-40B4-BE49-F238E27FC236}">
                <a16:creationId xmlns:a16="http://schemas.microsoft.com/office/drawing/2014/main" id="{18679B3D-055D-B13D-5CBB-48D792A298E3}"/>
              </a:ext>
            </a:extLst>
          </p:cNvPr>
          <p:cNvSpPr txBox="1"/>
          <p:nvPr/>
        </p:nvSpPr>
        <p:spPr>
          <a:xfrm>
            <a:off x="9757686" y="1644"/>
            <a:ext cx="1785771" cy="101056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r>
              <a:rPr lang="en-GB" b="1">
                <a:solidFill>
                  <a:srgbClr val="FFFFFF"/>
                </a:solidFill>
                <a:latin typeface="Arial"/>
                <a:cs typeface="Arial"/>
              </a:rPr>
              <a:t>Develop</a:t>
            </a:r>
          </a:p>
          <a:p>
            <a:pPr algn="ctr" defTabSz="800100"/>
            <a:r>
              <a:rPr lang="en-GB" b="1">
                <a:latin typeface="Arial"/>
                <a:cs typeface="Arial"/>
              </a:rPr>
              <a:t>campaign</a:t>
            </a:r>
          </a:p>
          <a:p>
            <a:pPr algn="ctr" defTabSz="800100"/>
            <a:r>
              <a:rPr lang="en-GB" b="1">
                <a:latin typeface="Arial"/>
                <a:cs typeface="Arial"/>
              </a:rPr>
              <a:t>strategy</a:t>
            </a:r>
          </a:p>
        </p:txBody>
      </p:sp>
    </p:spTree>
    <p:extLst>
      <p:ext uri="{BB962C8B-B14F-4D97-AF65-F5344CB8AC3E}">
        <p14:creationId xmlns:p14="http://schemas.microsoft.com/office/powerpoint/2010/main" val="550949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flipH="1">
            <a:off x="769506" y="1533078"/>
            <a:ext cx="3570097" cy="724107"/>
          </a:xfrm>
        </p:spPr>
        <p:txBody>
          <a:bodyPr anchor="b">
            <a:noAutofit/>
          </a:bodyPr>
          <a:lstStyle/>
          <a:p>
            <a:r>
              <a:rPr lang="en-GB" sz="3000"/>
              <a:t>Tactics</a:t>
            </a:r>
          </a:p>
        </p:txBody>
      </p:sp>
      <p:sp>
        <p:nvSpPr>
          <p:cNvPr id="10" name="Content Placeholder 1">
            <a:extLst>
              <a:ext uri="{FF2B5EF4-FFF2-40B4-BE49-F238E27FC236}">
                <a16:creationId xmlns:a16="http://schemas.microsoft.com/office/drawing/2014/main" id="{D1670FCF-83D6-7B4D-94D3-2E2C3996D251}"/>
              </a:ext>
            </a:extLst>
          </p:cNvPr>
          <p:cNvSpPr txBox="1">
            <a:spLocks/>
          </p:cNvSpPr>
          <p:nvPr/>
        </p:nvSpPr>
        <p:spPr>
          <a:xfrm>
            <a:off x="769506" y="1729548"/>
            <a:ext cx="6759067" cy="5392259"/>
          </a:xfrm>
          <a:prstGeom prst="rect">
            <a:avLst/>
          </a:prstGeom>
        </p:spPr>
        <p:txBody>
          <a:bodyPr vert="horz" lIns="0" tIns="0" rIns="0" bIns="0" rtlCol="0" anchor="ctr">
            <a:norm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spcAft>
                <a:spcPts val="1200"/>
              </a:spcAft>
              <a:buFont typeface="Arial" charset="0"/>
              <a:buNone/>
            </a:pPr>
            <a:r>
              <a:rPr lang="en-GB" sz="2000">
                <a:solidFill>
                  <a:schemeClr val="tx1"/>
                </a:solidFill>
              </a:rPr>
              <a:t>Tactics vary in intensity:</a:t>
            </a:r>
          </a:p>
          <a:p>
            <a:pPr marL="0" indent="0">
              <a:spcBef>
                <a:spcPts val="0"/>
              </a:spcBef>
              <a:spcAft>
                <a:spcPts val="600"/>
              </a:spcAft>
              <a:buFont typeface="Arial" charset="0"/>
              <a:buNone/>
            </a:pPr>
            <a:r>
              <a:rPr lang="en-GB" sz="2000" b="1">
                <a:solidFill>
                  <a:schemeClr val="tx1"/>
                </a:solidFill>
              </a:rPr>
              <a:t>Low – not much effort or involvement</a:t>
            </a:r>
          </a:p>
          <a:p>
            <a:pPr>
              <a:spcBef>
                <a:spcPts val="0"/>
              </a:spcBef>
              <a:spcAft>
                <a:spcPts val="1200"/>
              </a:spcAft>
            </a:pPr>
            <a:r>
              <a:rPr lang="en-GB" sz="2000">
                <a:solidFill>
                  <a:schemeClr val="tx1"/>
                </a:solidFill>
              </a:rPr>
              <a:t>Wearing a badge or sticker; Zoom stickers; backgrounds</a:t>
            </a:r>
          </a:p>
          <a:p>
            <a:pPr marL="0" indent="0">
              <a:spcBef>
                <a:spcPts val="0"/>
              </a:spcBef>
              <a:spcAft>
                <a:spcPts val="600"/>
              </a:spcAft>
              <a:buFont typeface="Arial" charset="0"/>
              <a:buNone/>
            </a:pPr>
            <a:r>
              <a:rPr lang="en-GB" sz="2000" b="1">
                <a:solidFill>
                  <a:schemeClr val="tx1"/>
                </a:solidFill>
              </a:rPr>
              <a:t>Medium – more involvement</a:t>
            </a:r>
          </a:p>
          <a:p>
            <a:pPr>
              <a:spcBef>
                <a:spcPts val="0"/>
              </a:spcBef>
              <a:spcAft>
                <a:spcPts val="1200"/>
              </a:spcAft>
            </a:pPr>
            <a:r>
              <a:rPr lang="en-GB" sz="2000">
                <a:solidFill>
                  <a:schemeClr val="tx1"/>
                </a:solidFill>
              </a:rPr>
              <a:t>Signing a petition; writing a letter/email; leaflet drop </a:t>
            </a:r>
            <a:br>
              <a:rPr lang="en-GB" sz="2000">
                <a:solidFill>
                  <a:schemeClr val="tx1"/>
                </a:solidFill>
              </a:rPr>
            </a:br>
            <a:r>
              <a:rPr lang="en-GB" sz="2000">
                <a:solidFill>
                  <a:schemeClr val="tx1"/>
                </a:solidFill>
              </a:rPr>
              <a:t>(real or electronic)</a:t>
            </a:r>
          </a:p>
          <a:p>
            <a:pPr marL="0" indent="0">
              <a:spcBef>
                <a:spcPts val="0"/>
              </a:spcBef>
              <a:spcAft>
                <a:spcPts val="600"/>
              </a:spcAft>
              <a:buFont typeface="Arial" charset="0"/>
              <a:buNone/>
            </a:pPr>
            <a:r>
              <a:rPr lang="en-GB" sz="2000" b="1">
                <a:solidFill>
                  <a:schemeClr val="tx1"/>
                </a:solidFill>
              </a:rPr>
              <a:t>High – definite involvement</a:t>
            </a:r>
          </a:p>
          <a:p>
            <a:pPr>
              <a:spcBef>
                <a:spcPts val="0"/>
              </a:spcBef>
              <a:spcAft>
                <a:spcPts val="1200"/>
              </a:spcAft>
            </a:pPr>
            <a:r>
              <a:rPr lang="en-GB" sz="2000">
                <a:solidFill>
                  <a:schemeClr val="tx1"/>
                </a:solidFill>
              </a:rPr>
              <a:t>Twitter storm; protest; industrial action</a:t>
            </a:r>
          </a:p>
          <a:p>
            <a:pPr marL="0" indent="0">
              <a:spcBef>
                <a:spcPts val="0"/>
              </a:spcBef>
              <a:buNone/>
            </a:pPr>
            <a:r>
              <a:rPr lang="en-GB" sz="2000">
                <a:solidFill>
                  <a:schemeClr val="tx1"/>
                </a:solidFill>
              </a:rPr>
              <a:t>The aim is to increase the level of intensity </a:t>
            </a:r>
            <a:br>
              <a:rPr lang="en-GB" sz="2000">
                <a:solidFill>
                  <a:schemeClr val="tx1"/>
                </a:solidFill>
              </a:rPr>
            </a:br>
            <a:r>
              <a:rPr lang="en-GB" sz="2000">
                <a:solidFill>
                  <a:schemeClr val="tx1"/>
                </a:solidFill>
              </a:rPr>
              <a:t>as the campaign grows, and also to move </a:t>
            </a:r>
            <a:br>
              <a:rPr lang="en-GB" sz="2000">
                <a:solidFill>
                  <a:schemeClr val="tx1"/>
                </a:solidFill>
              </a:rPr>
            </a:br>
            <a:r>
              <a:rPr lang="en-GB" sz="2000">
                <a:solidFill>
                  <a:schemeClr val="tx1"/>
                </a:solidFill>
              </a:rPr>
              <a:t>people up the scale of intensity. </a:t>
            </a:r>
          </a:p>
        </p:txBody>
      </p:sp>
      <p:sp>
        <p:nvSpPr>
          <p:cNvPr id="13" name="TextBox 12">
            <a:extLst>
              <a:ext uri="{FF2B5EF4-FFF2-40B4-BE49-F238E27FC236}">
                <a16:creationId xmlns:a16="http://schemas.microsoft.com/office/drawing/2014/main" id="{ABAFD47D-6B4A-364E-955F-E3586BF98834}"/>
              </a:ext>
            </a:extLst>
          </p:cNvPr>
          <p:cNvSpPr txBox="1"/>
          <p:nvPr/>
        </p:nvSpPr>
        <p:spPr>
          <a:xfrm>
            <a:off x="1588770" y="6480810"/>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099B0C86-B204-F0D4-EDDD-864109313352}"/>
              </a:ext>
            </a:extLst>
          </p:cNvPr>
          <p:cNvSpPr txBox="1"/>
          <p:nvPr/>
        </p:nvSpPr>
        <p:spPr>
          <a:xfrm>
            <a:off x="9757686" y="1644"/>
            <a:ext cx="1785771" cy="101056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r>
              <a:rPr lang="en-GB" b="1">
                <a:solidFill>
                  <a:srgbClr val="FFFFFF"/>
                </a:solidFill>
                <a:latin typeface="Arial"/>
                <a:cs typeface="Arial"/>
              </a:rPr>
              <a:t>Develop tactics</a:t>
            </a:r>
            <a:endParaRPr lang="en-GB" b="1">
              <a:latin typeface="Arial"/>
              <a:cs typeface="Arial"/>
            </a:endParaRPr>
          </a:p>
        </p:txBody>
      </p:sp>
    </p:spTree>
    <p:extLst>
      <p:ext uri="{BB962C8B-B14F-4D97-AF65-F5344CB8AC3E}">
        <p14:creationId xmlns:p14="http://schemas.microsoft.com/office/powerpoint/2010/main" val="1553489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5663" y="2201204"/>
            <a:ext cx="7181977" cy="5096452"/>
          </a:xfrm>
        </p:spPr>
        <p:txBody>
          <a:bodyPr anchor="ctr">
            <a:noAutofit/>
          </a:bodyPr>
          <a:lstStyle/>
          <a:p>
            <a:pPr marL="0" indent="0">
              <a:buNone/>
            </a:pPr>
            <a:r>
              <a:rPr lang="en-GB" sz="2500"/>
              <a:t>Think about:</a:t>
            </a:r>
          </a:p>
          <a:p>
            <a:r>
              <a:rPr lang="en-GB" sz="2500"/>
              <a:t>How you are going to communicate </a:t>
            </a:r>
            <a:br>
              <a:rPr lang="en-GB" sz="2500"/>
            </a:br>
            <a:r>
              <a:rPr lang="en-GB" sz="2500"/>
              <a:t>with both campaign team and members</a:t>
            </a:r>
          </a:p>
          <a:p>
            <a:r>
              <a:rPr lang="en-GB" sz="2500"/>
              <a:t>How often the campaign team are </a:t>
            </a:r>
            <a:br>
              <a:rPr lang="en-GB" sz="2500"/>
            </a:br>
            <a:r>
              <a:rPr lang="en-GB" sz="2500"/>
              <a:t>going to meet</a:t>
            </a:r>
          </a:p>
          <a:p>
            <a:r>
              <a:rPr lang="en-GB" sz="2500"/>
              <a:t>How often you are going to </a:t>
            </a:r>
            <a:br>
              <a:rPr lang="en-GB" sz="2500"/>
            </a:br>
            <a:r>
              <a:rPr lang="en-GB" sz="2500"/>
              <a:t>evaluate activity</a:t>
            </a:r>
          </a:p>
        </p:txBody>
      </p:sp>
      <p:sp>
        <p:nvSpPr>
          <p:cNvPr id="3" name="Title 2"/>
          <p:cNvSpPr>
            <a:spLocks noGrp="1"/>
          </p:cNvSpPr>
          <p:nvPr>
            <p:ph type="title"/>
          </p:nvPr>
        </p:nvSpPr>
        <p:spPr>
          <a:xfrm>
            <a:off x="605663" y="1881419"/>
            <a:ext cx="4393058" cy="804791"/>
          </a:xfrm>
        </p:spPr>
        <p:txBody>
          <a:bodyPr anchor="b">
            <a:noAutofit/>
          </a:bodyPr>
          <a:lstStyle/>
          <a:p>
            <a:br>
              <a:rPr lang="en-GB" sz="3000"/>
            </a:br>
            <a:r>
              <a:rPr lang="en-GB" sz="3000">
                <a:solidFill>
                  <a:schemeClr val="tx1"/>
                </a:solidFill>
              </a:rPr>
              <a:t>Taking things forward</a:t>
            </a:r>
          </a:p>
        </p:txBody>
      </p:sp>
      <p:sp>
        <p:nvSpPr>
          <p:cNvPr id="11" name="TextBox 10">
            <a:extLst>
              <a:ext uri="{FF2B5EF4-FFF2-40B4-BE49-F238E27FC236}">
                <a16:creationId xmlns:a16="http://schemas.microsoft.com/office/drawing/2014/main" id="{A50BFE78-49CD-6744-9A6C-A383A530286A}"/>
              </a:ext>
            </a:extLst>
          </p:cNvPr>
          <p:cNvSpPr txBox="1"/>
          <p:nvPr/>
        </p:nvSpPr>
        <p:spPr>
          <a:xfrm>
            <a:off x="9757338" y="-739"/>
            <a:ext cx="1785771" cy="101056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solidFill>
                  <a:schemeClr val="tx1"/>
                </a:solidFill>
                <a:latin typeface="Arial" panose="020B0604020202020204" pitchFamily="34" charset="0"/>
                <a:cs typeface="Arial" panose="020B0604020202020204" pitchFamily="34" charset="0"/>
              </a:rPr>
              <a:t>Evaluate</a:t>
            </a:r>
          </a:p>
        </p:txBody>
      </p:sp>
    </p:spTree>
    <p:extLst>
      <p:ext uri="{BB962C8B-B14F-4D97-AF65-F5344CB8AC3E}">
        <p14:creationId xmlns:p14="http://schemas.microsoft.com/office/powerpoint/2010/main" val="3600477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080" y="2536722"/>
            <a:ext cx="6633337" cy="3950677"/>
          </a:xfrm>
        </p:spPr>
        <p:txBody>
          <a:bodyPr anchor="ctr">
            <a:noAutofit/>
          </a:bodyPr>
          <a:lstStyle/>
          <a:p>
            <a:pPr marL="0" indent="0">
              <a:spcAft>
                <a:spcPts val="600"/>
              </a:spcAft>
              <a:buNone/>
            </a:pPr>
            <a:r>
              <a:rPr lang="en-GB" sz="1400">
                <a:solidFill>
                  <a:schemeClr val="tx1"/>
                </a:solidFill>
              </a:rPr>
              <a:t>.</a:t>
            </a:r>
          </a:p>
          <a:p>
            <a:pPr marL="0" indent="0">
              <a:spcAft>
                <a:spcPts val="600"/>
              </a:spcAft>
              <a:buNone/>
            </a:pPr>
            <a:r>
              <a:rPr lang="en-GB" sz="2000">
                <a:solidFill>
                  <a:schemeClr val="tx1"/>
                </a:solidFill>
                <a:latin typeface="Arial"/>
                <a:cs typeface="Arial"/>
              </a:rPr>
              <a:t>Bring it all together and prepare a 5-minute presentation on your campaign. As part of this:</a:t>
            </a:r>
          </a:p>
          <a:p>
            <a:pPr>
              <a:spcAft>
                <a:spcPts val="600"/>
              </a:spcAft>
            </a:pPr>
            <a:r>
              <a:rPr lang="en-GB" sz="2000">
                <a:solidFill>
                  <a:schemeClr val="tx1"/>
                </a:solidFill>
              </a:rPr>
              <a:t>Discuss some of the tactics you might use to put pressure on the target. Remember to start low and work up. </a:t>
            </a:r>
            <a:endParaRPr lang="en-GB" sz="2000">
              <a:solidFill>
                <a:schemeClr val="tx1"/>
              </a:solidFill>
              <a:latin typeface="Arial"/>
              <a:cs typeface="Arial"/>
            </a:endParaRPr>
          </a:p>
          <a:p>
            <a:pPr>
              <a:spcAft>
                <a:spcPts val="600"/>
              </a:spcAft>
            </a:pPr>
            <a:r>
              <a:rPr lang="en-GB" sz="2000">
                <a:solidFill>
                  <a:schemeClr val="tx1"/>
                </a:solidFill>
                <a:latin typeface="Arial"/>
                <a:cs typeface="Arial"/>
              </a:rPr>
              <a:t>Create a draft timeline.</a:t>
            </a:r>
          </a:p>
          <a:p>
            <a:pPr>
              <a:spcAft>
                <a:spcPts val="600"/>
              </a:spcAft>
            </a:pPr>
            <a:r>
              <a:rPr lang="en-GB" sz="2000">
                <a:solidFill>
                  <a:schemeClr val="tx1"/>
                </a:solidFill>
              </a:rPr>
              <a:t>What resources are you going to need?</a:t>
            </a:r>
          </a:p>
          <a:p>
            <a:pPr>
              <a:spcAft>
                <a:spcPts val="600"/>
              </a:spcAft>
            </a:pPr>
            <a:r>
              <a:rPr lang="en-GB" sz="2000">
                <a:solidFill>
                  <a:schemeClr val="tx1"/>
                </a:solidFill>
              </a:rPr>
              <a:t>How are the tactics going to bring members </a:t>
            </a:r>
            <a:br>
              <a:rPr lang="en-GB" sz="2000">
                <a:solidFill>
                  <a:schemeClr val="tx1"/>
                </a:solidFill>
              </a:rPr>
            </a:br>
            <a:r>
              <a:rPr lang="en-GB" sz="2000">
                <a:solidFill>
                  <a:schemeClr val="tx1"/>
                </a:solidFill>
              </a:rPr>
              <a:t>and non-members on board</a:t>
            </a:r>
          </a:p>
          <a:p>
            <a:pPr>
              <a:spcAft>
                <a:spcPts val="600"/>
              </a:spcAft>
            </a:pPr>
            <a:endParaRPr lang="en-GB" sz="2200">
              <a:solidFill>
                <a:schemeClr val="tx1"/>
              </a:solidFill>
            </a:endParaRPr>
          </a:p>
        </p:txBody>
      </p:sp>
      <p:sp>
        <p:nvSpPr>
          <p:cNvPr id="3" name="Title 2"/>
          <p:cNvSpPr>
            <a:spLocks noGrp="1"/>
          </p:cNvSpPr>
          <p:nvPr>
            <p:ph type="title"/>
          </p:nvPr>
        </p:nvSpPr>
        <p:spPr>
          <a:xfrm>
            <a:off x="623080" y="1772274"/>
            <a:ext cx="2784175" cy="764448"/>
          </a:xfrm>
        </p:spPr>
        <p:txBody>
          <a:bodyPr anchor="b">
            <a:noAutofit/>
          </a:bodyPr>
          <a:lstStyle/>
          <a:p>
            <a:br>
              <a:rPr lang="en-GB" sz="3000"/>
            </a:br>
            <a:r>
              <a:rPr lang="en-GB" sz="3000">
                <a:solidFill>
                  <a:schemeClr val="tx1"/>
                </a:solidFill>
              </a:rPr>
              <a:t>Activity G</a:t>
            </a:r>
          </a:p>
        </p:txBody>
      </p:sp>
      <p:sp>
        <p:nvSpPr>
          <p:cNvPr id="12" name="TextBox 11">
            <a:extLst>
              <a:ext uri="{FF2B5EF4-FFF2-40B4-BE49-F238E27FC236}">
                <a16:creationId xmlns:a16="http://schemas.microsoft.com/office/drawing/2014/main" id="{6FF09EA0-2660-A742-87D5-BD07E2618D5B}"/>
              </a:ext>
            </a:extLst>
          </p:cNvPr>
          <p:cNvSpPr txBox="1"/>
          <p:nvPr/>
        </p:nvSpPr>
        <p:spPr>
          <a:xfrm>
            <a:off x="9757468" y="226"/>
            <a:ext cx="1785771" cy="101056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Create a timeline</a:t>
            </a:r>
          </a:p>
        </p:txBody>
      </p:sp>
    </p:spTree>
    <p:extLst>
      <p:ext uri="{BB962C8B-B14F-4D97-AF65-F5344CB8AC3E}">
        <p14:creationId xmlns:p14="http://schemas.microsoft.com/office/powerpoint/2010/main" val="103535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18F2-C181-AA07-7215-C45962567900}"/>
              </a:ext>
            </a:extLst>
          </p:cNvPr>
          <p:cNvSpPr>
            <a:spLocks noGrp="1"/>
          </p:cNvSpPr>
          <p:nvPr>
            <p:ph type="ctrTitle"/>
          </p:nvPr>
        </p:nvSpPr>
        <p:spPr/>
        <p:txBody>
          <a:bodyPr/>
          <a:lstStyle/>
          <a:p>
            <a:r>
              <a:rPr lang="en-GB"/>
              <a:t>Lunch Break</a:t>
            </a:r>
          </a:p>
        </p:txBody>
      </p:sp>
      <p:sp>
        <p:nvSpPr>
          <p:cNvPr id="3" name="Subtitle 2">
            <a:extLst>
              <a:ext uri="{FF2B5EF4-FFF2-40B4-BE49-F238E27FC236}">
                <a16:creationId xmlns:a16="http://schemas.microsoft.com/office/drawing/2014/main" id="{5A7D7488-102D-4E2C-2E96-09A91A3C3CAA}"/>
              </a:ext>
            </a:extLst>
          </p:cNvPr>
          <p:cNvSpPr>
            <a:spLocks noGrp="1"/>
          </p:cNvSpPr>
          <p:nvPr>
            <p:ph type="subTitle" idx="1"/>
          </p:nvPr>
        </p:nvSpPr>
        <p:spPr/>
        <p:txBody>
          <a:bodyPr/>
          <a:lstStyle/>
          <a:p>
            <a:r>
              <a:rPr lang="en-GB"/>
              <a:t>Plus preparation time</a:t>
            </a:r>
          </a:p>
          <a:p>
            <a:r>
              <a:rPr lang="en-GB"/>
              <a:t>(90 Mins) </a:t>
            </a:r>
          </a:p>
        </p:txBody>
      </p:sp>
    </p:spTree>
    <p:extLst>
      <p:ext uri="{BB962C8B-B14F-4D97-AF65-F5344CB8AC3E}">
        <p14:creationId xmlns:p14="http://schemas.microsoft.com/office/powerpoint/2010/main" val="254608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4316" y="2312126"/>
            <a:ext cx="7463608" cy="2880047"/>
          </a:xfrm>
        </p:spPr>
        <p:txBody>
          <a:bodyPr/>
          <a:lstStyle/>
          <a:p>
            <a:r>
              <a:rPr lang="en-GB"/>
              <a:t> </a:t>
            </a:r>
          </a:p>
        </p:txBody>
      </p:sp>
      <p:sp>
        <p:nvSpPr>
          <p:cNvPr id="2" name="Title 1"/>
          <p:cNvSpPr>
            <a:spLocks noGrp="1"/>
          </p:cNvSpPr>
          <p:nvPr>
            <p:ph type="ctrTitle"/>
          </p:nvPr>
        </p:nvSpPr>
        <p:spPr>
          <a:xfrm>
            <a:off x="645579" y="778806"/>
            <a:ext cx="6856855" cy="1490617"/>
          </a:xfrm>
        </p:spPr>
        <p:txBody>
          <a:bodyPr/>
          <a:lstStyle/>
          <a:p>
            <a:r>
              <a:rPr lang="en-GB"/>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52999">
            <a:off x="8324222" y="866385"/>
            <a:ext cx="3047591" cy="2033197"/>
          </a:xfrm>
          <a:prstGeom prst="rect">
            <a:avLst/>
          </a:prstGeom>
          <a:ln w="76200">
            <a:solidFill>
              <a:schemeClr val="bg1"/>
            </a:solidFill>
          </a:ln>
        </p:spPr>
      </p:pic>
      <p:sp>
        <p:nvSpPr>
          <p:cNvPr id="4" name="TextBox 3">
            <a:extLst>
              <a:ext uri="{FF2B5EF4-FFF2-40B4-BE49-F238E27FC236}">
                <a16:creationId xmlns:a16="http://schemas.microsoft.com/office/drawing/2014/main" id="{2234F029-EB18-4222-AA2B-7425676B9972}"/>
              </a:ext>
            </a:extLst>
          </p:cNvPr>
          <p:cNvSpPr txBox="1"/>
          <p:nvPr/>
        </p:nvSpPr>
        <p:spPr>
          <a:xfrm>
            <a:off x="1209597" y="1665827"/>
            <a:ext cx="4701190" cy="1874520"/>
          </a:xfrm>
          <a:prstGeom prst="rect">
            <a:avLst/>
          </a:prstGeom>
          <a:noFill/>
        </p:spPr>
        <p:txBody>
          <a:bodyPr wrap="square" rtlCol="0">
            <a:noAutofit/>
          </a:bodyPr>
          <a:lstStyle/>
          <a:p>
            <a:pPr>
              <a:spcBef>
                <a:spcPts val="900"/>
              </a:spcBef>
            </a:pPr>
            <a:endParaRPr lang="en-GB" sz="3000" b="1">
              <a:effectLst/>
              <a:latin typeface="Arial" panose="020B0604020202020204" pitchFamily="34" charset="0"/>
              <a:ea typeface="Times" panose="02020603050405020304" pitchFamily="18" charset="0"/>
            </a:endParaRPr>
          </a:p>
          <a:p>
            <a:pPr>
              <a:spcBef>
                <a:spcPts val="900"/>
              </a:spcBef>
            </a:pPr>
            <a:r>
              <a:rPr lang="en-GB" sz="3000" b="1">
                <a:effectLst/>
                <a:latin typeface="Arial" panose="020B0604020202020204" pitchFamily="34" charset="0"/>
                <a:ea typeface="Times" panose="02020603050405020304" pitchFamily="18" charset="0"/>
              </a:rPr>
              <a:t>Learning outcomes</a:t>
            </a:r>
          </a:p>
        </p:txBody>
      </p:sp>
      <p:sp>
        <p:nvSpPr>
          <p:cNvPr id="8" name="TextBox 7">
            <a:extLst>
              <a:ext uri="{FF2B5EF4-FFF2-40B4-BE49-F238E27FC236}">
                <a16:creationId xmlns:a16="http://schemas.microsoft.com/office/drawing/2014/main" id="{53AB55FF-9D39-4D4D-B33C-021C8808FFAC}"/>
              </a:ext>
            </a:extLst>
          </p:cNvPr>
          <p:cNvSpPr txBox="1"/>
          <p:nvPr/>
        </p:nvSpPr>
        <p:spPr>
          <a:xfrm>
            <a:off x="964885" y="2148529"/>
            <a:ext cx="5304125" cy="4608484"/>
          </a:xfrm>
          <a:prstGeom prst="rect">
            <a:avLst/>
          </a:prstGeom>
          <a:noFill/>
        </p:spPr>
        <p:txBody>
          <a:bodyPr wrap="square" lIns="91440" tIns="45720" rIns="91440" bIns="45720" rtlCol="0" anchor="ctr">
            <a:noAutofit/>
          </a:bodyPr>
          <a:lstStyle/>
          <a:p>
            <a:pPr marL="285750" lvl="0" indent="-285750">
              <a:spcBef>
                <a:spcPts val="600"/>
              </a:spcBef>
              <a:buClr>
                <a:srgbClr val="FBD603"/>
              </a:buClr>
              <a:buFont typeface="Arial" panose="020B0604020202020204" pitchFamily="34" charset="0"/>
              <a:buChar char="•"/>
              <a:tabLst>
                <a:tab pos="215900" algn="l"/>
              </a:tabLst>
            </a:pPr>
            <a:r>
              <a:rPr lang="en-GB" sz="2500">
                <a:latin typeface="Arial"/>
                <a:ea typeface="Times" panose="02020603050405020304" pitchFamily="18" charset="0"/>
                <a:cs typeface="Arial"/>
              </a:rPr>
              <a:t>Understand what campaigning is</a:t>
            </a:r>
          </a:p>
          <a:p>
            <a:pPr marL="285750" lvl="0" indent="-285750">
              <a:spcBef>
                <a:spcPts val="600"/>
              </a:spcBef>
              <a:buClr>
                <a:srgbClr val="FBD603"/>
              </a:buClr>
              <a:buFont typeface="Arial" panose="020B0604020202020204" pitchFamily="34" charset="0"/>
              <a:buChar char="•"/>
              <a:tabLst>
                <a:tab pos="215900" algn="l"/>
              </a:tabLst>
            </a:pPr>
            <a:r>
              <a:rPr lang="en-GB" sz="2500">
                <a:latin typeface="Arial"/>
                <a:ea typeface="Times" panose="02020603050405020304" pitchFamily="18" charset="0"/>
                <a:cs typeface="Arial"/>
              </a:rPr>
              <a:t>Recognise a good campaign</a:t>
            </a:r>
          </a:p>
          <a:p>
            <a:pPr marL="285750" lvl="0" indent="-285750">
              <a:spcBef>
                <a:spcPts val="600"/>
              </a:spcBef>
              <a:spcAft>
                <a:spcPts val="900"/>
              </a:spcAft>
              <a:buClr>
                <a:srgbClr val="FBD603"/>
              </a:buClr>
              <a:buFont typeface="Arial" panose="020B0604020202020204" pitchFamily="34" charset="0"/>
              <a:buChar char="•"/>
              <a:tabLst>
                <a:tab pos="215900" algn="l"/>
              </a:tabLst>
            </a:pPr>
            <a:r>
              <a:rPr lang="en-GB" sz="2500">
                <a:latin typeface="Arial"/>
                <a:ea typeface="Times" panose="02020603050405020304" pitchFamily="18" charset="0"/>
                <a:cs typeface="Arial"/>
              </a:rPr>
              <a:t>Develop a structure for your campaigning</a:t>
            </a:r>
          </a:p>
          <a:p>
            <a:pPr marL="285750" indent="-285750">
              <a:spcBef>
                <a:spcPts val="600"/>
              </a:spcBef>
              <a:spcAft>
                <a:spcPts val="900"/>
              </a:spcAft>
              <a:buClr>
                <a:srgbClr val="FBD603"/>
              </a:buClr>
              <a:buFont typeface="Arial" panose="020B0604020202020204" pitchFamily="34" charset="0"/>
              <a:buChar char="•"/>
              <a:tabLst>
                <a:tab pos="215900" algn="l"/>
              </a:tabLst>
            </a:pPr>
            <a:r>
              <a:rPr lang="en-GB" sz="2500">
                <a:latin typeface="Arial"/>
                <a:ea typeface="Times" panose="02020603050405020304" pitchFamily="18" charset="0"/>
                <a:cs typeface="Arial"/>
              </a:rPr>
              <a:t>Know how to evaluate the progress of a campaign</a:t>
            </a:r>
            <a:endParaRPr lang="en-GB" sz="2500">
              <a:latin typeface="Arial" panose="020B0604020202020204" pitchFamily="34" charset="0"/>
              <a:ea typeface="Times" panose="02020603050405020304" pitchFamily="18" charset="0"/>
              <a:cs typeface="Arial"/>
            </a:endParaRPr>
          </a:p>
        </p:txBody>
      </p:sp>
      <p:grpSp>
        <p:nvGrpSpPr>
          <p:cNvPr id="5" name="Group 4">
            <a:extLst>
              <a:ext uri="{FF2B5EF4-FFF2-40B4-BE49-F238E27FC236}">
                <a16:creationId xmlns:a16="http://schemas.microsoft.com/office/drawing/2014/main" id="{33D5F698-49FA-BC2F-1148-FF96B1AB14C0}"/>
              </a:ext>
            </a:extLst>
          </p:cNvPr>
          <p:cNvGrpSpPr/>
          <p:nvPr/>
        </p:nvGrpSpPr>
        <p:grpSpPr>
          <a:xfrm rot="20276668">
            <a:off x="5664287" y="3411139"/>
            <a:ext cx="3888361" cy="1941410"/>
            <a:chOff x="1093343" y="3528268"/>
            <a:chExt cx="4856359" cy="2514600"/>
          </a:xfrm>
        </p:grpSpPr>
        <p:sp>
          <p:nvSpPr>
            <p:cNvPr id="7" name="Chevron 8">
              <a:extLst>
                <a:ext uri="{FF2B5EF4-FFF2-40B4-BE49-F238E27FC236}">
                  <a16:creationId xmlns:a16="http://schemas.microsoft.com/office/drawing/2014/main" id="{D560D1BF-CD02-6082-D16C-9E74F94B56E2}"/>
                </a:ext>
              </a:extLst>
            </p:cNvPr>
            <p:cNvSpPr/>
            <p:nvPr/>
          </p:nvSpPr>
          <p:spPr>
            <a:xfrm>
              <a:off x="1093343" y="3528268"/>
              <a:ext cx="2322210" cy="7315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rial" panose="020B0604020202020204" pitchFamily="34" charset="0"/>
                  <a:cs typeface="Arial" panose="020B0604020202020204" pitchFamily="34" charset="0"/>
                </a:rPr>
                <a:t>Fear</a:t>
              </a:r>
            </a:p>
          </p:txBody>
        </p:sp>
        <p:sp>
          <p:nvSpPr>
            <p:cNvPr id="9" name="Chevron 11">
              <a:extLst>
                <a:ext uri="{FF2B5EF4-FFF2-40B4-BE49-F238E27FC236}">
                  <a16:creationId xmlns:a16="http://schemas.microsoft.com/office/drawing/2014/main" id="{F7E70189-FA1C-A553-C4AA-9B96B3CD8BBB}"/>
                </a:ext>
              </a:extLst>
            </p:cNvPr>
            <p:cNvSpPr/>
            <p:nvPr/>
          </p:nvSpPr>
          <p:spPr>
            <a:xfrm>
              <a:off x="3112424" y="3528268"/>
              <a:ext cx="750893" cy="73152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13">
              <a:extLst>
                <a:ext uri="{FF2B5EF4-FFF2-40B4-BE49-F238E27FC236}">
                  <a16:creationId xmlns:a16="http://schemas.microsoft.com/office/drawing/2014/main" id="{60581517-FB6A-423B-85C8-4D1A5AA64C1F}"/>
                </a:ext>
              </a:extLst>
            </p:cNvPr>
            <p:cNvSpPr/>
            <p:nvPr/>
          </p:nvSpPr>
          <p:spPr>
            <a:xfrm>
              <a:off x="1093343" y="4431238"/>
              <a:ext cx="2322210" cy="7315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rial" panose="020B0604020202020204" pitchFamily="34" charset="0"/>
                  <a:cs typeface="Arial" panose="020B0604020202020204" pitchFamily="34" charset="0"/>
                </a:rPr>
                <a:t>Despondency</a:t>
              </a:r>
            </a:p>
          </p:txBody>
        </p:sp>
        <p:sp>
          <p:nvSpPr>
            <p:cNvPr id="11" name="Chevron 12">
              <a:extLst>
                <a:ext uri="{FF2B5EF4-FFF2-40B4-BE49-F238E27FC236}">
                  <a16:creationId xmlns:a16="http://schemas.microsoft.com/office/drawing/2014/main" id="{42ABF67D-9FE4-BBE7-8D1E-EDD52F5A71E0}"/>
                </a:ext>
              </a:extLst>
            </p:cNvPr>
            <p:cNvSpPr/>
            <p:nvPr/>
          </p:nvSpPr>
          <p:spPr>
            <a:xfrm>
              <a:off x="3560191" y="3528269"/>
              <a:ext cx="2389511" cy="731520"/>
            </a:xfrm>
            <a:prstGeom prst="chevron">
              <a:avLst/>
            </a:prstGeom>
            <a:solidFill>
              <a:srgbClr val="FBD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Anger</a:t>
              </a:r>
            </a:p>
          </p:txBody>
        </p:sp>
        <p:sp>
          <p:nvSpPr>
            <p:cNvPr id="12" name="Chevron 14">
              <a:extLst>
                <a:ext uri="{FF2B5EF4-FFF2-40B4-BE49-F238E27FC236}">
                  <a16:creationId xmlns:a16="http://schemas.microsoft.com/office/drawing/2014/main" id="{761C9D0F-4CBC-6C37-E064-72550CD66AB6}"/>
                </a:ext>
              </a:extLst>
            </p:cNvPr>
            <p:cNvSpPr/>
            <p:nvPr/>
          </p:nvSpPr>
          <p:spPr>
            <a:xfrm>
              <a:off x="3112424" y="4431238"/>
              <a:ext cx="750893" cy="73152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5">
              <a:extLst>
                <a:ext uri="{FF2B5EF4-FFF2-40B4-BE49-F238E27FC236}">
                  <a16:creationId xmlns:a16="http://schemas.microsoft.com/office/drawing/2014/main" id="{7B70A513-5B27-A9B6-C35B-D5908F07C26E}"/>
                </a:ext>
              </a:extLst>
            </p:cNvPr>
            <p:cNvSpPr/>
            <p:nvPr/>
          </p:nvSpPr>
          <p:spPr>
            <a:xfrm>
              <a:off x="3560191" y="4431238"/>
              <a:ext cx="2389511" cy="731520"/>
            </a:xfrm>
            <a:prstGeom prst="chevron">
              <a:avLst/>
            </a:prstGeom>
            <a:solidFill>
              <a:srgbClr val="FBD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Hope</a:t>
              </a:r>
            </a:p>
          </p:txBody>
        </p:sp>
        <p:sp>
          <p:nvSpPr>
            <p:cNvPr id="14" name="Chevron 16">
              <a:extLst>
                <a:ext uri="{FF2B5EF4-FFF2-40B4-BE49-F238E27FC236}">
                  <a16:creationId xmlns:a16="http://schemas.microsoft.com/office/drawing/2014/main" id="{47386669-6599-BB94-8BEA-595B6677AAD1}"/>
                </a:ext>
              </a:extLst>
            </p:cNvPr>
            <p:cNvSpPr/>
            <p:nvPr/>
          </p:nvSpPr>
          <p:spPr>
            <a:xfrm>
              <a:off x="1093343" y="5311348"/>
              <a:ext cx="2322210" cy="7315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Arial" panose="020B0604020202020204" pitchFamily="34" charset="0"/>
                  <a:cs typeface="Arial" panose="020B0604020202020204" pitchFamily="34" charset="0"/>
                </a:rPr>
                <a:t>Apathy</a:t>
              </a:r>
            </a:p>
          </p:txBody>
        </p:sp>
        <p:sp>
          <p:nvSpPr>
            <p:cNvPr id="15" name="Chevron 17">
              <a:extLst>
                <a:ext uri="{FF2B5EF4-FFF2-40B4-BE49-F238E27FC236}">
                  <a16:creationId xmlns:a16="http://schemas.microsoft.com/office/drawing/2014/main" id="{6505E013-5822-022C-BCF9-CD94927EA382}"/>
                </a:ext>
              </a:extLst>
            </p:cNvPr>
            <p:cNvSpPr/>
            <p:nvPr/>
          </p:nvSpPr>
          <p:spPr>
            <a:xfrm>
              <a:off x="3112424" y="5311348"/>
              <a:ext cx="750893" cy="73152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8">
              <a:extLst>
                <a:ext uri="{FF2B5EF4-FFF2-40B4-BE49-F238E27FC236}">
                  <a16:creationId xmlns:a16="http://schemas.microsoft.com/office/drawing/2014/main" id="{A1A46957-C80D-7AFD-7E48-D7D4F6A03D74}"/>
                </a:ext>
              </a:extLst>
            </p:cNvPr>
            <p:cNvSpPr/>
            <p:nvPr/>
          </p:nvSpPr>
          <p:spPr>
            <a:xfrm>
              <a:off x="3560191" y="5311348"/>
              <a:ext cx="2389511" cy="731520"/>
            </a:xfrm>
            <a:prstGeom prst="chevron">
              <a:avLst/>
            </a:prstGeom>
            <a:solidFill>
              <a:srgbClr val="FBD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Action</a:t>
              </a:r>
            </a:p>
          </p:txBody>
        </p:sp>
      </p:grpSp>
    </p:spTree>
    <p:extLst>
      <p:ext uri="{BB962C8B-B14F-4D97-AF65-F5344CB8AC3E}">
        <p14:creationId xmlns:p14="http://schemas.microsoft.com/office/powerpoint/2010/main" val="2735766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F2BD-4896-FA61-4C95-37CF56E53D7D}"/>
              </a:ext>
            </a:extLst>
          </p:cNvPr>
          <p:cNvSpPr>
            <a:spLocks noGrp="1"/>
          </p:cNvSpPr>
          <p:nvPr>
            <p:ph type="ctrTitle"/>
          </p:nvPr>
        </p:nvSpPr>
        <p:spPr/>
        <p:txBody>
          <a:bodyPr/>
          <a:lstStyle/>
          <a:p>
            <a:r>
              <a:rPr lang="en-GB"/>
              <a:t>Presentations</a:t>
            </a:r>
          </a:p>
        </p:txBody>
      </p:sp>
      <p:sp>
        <p:nvSpPr>
          <p:cNvPr id="3" name="Subtitle 2">
            <a:extLst>
              <a:ext uri="{FF2B5EF4-FFF2-40B4-BE49-F238E27FC236}">
                <a16:creationId xmlns:a16="http://schemas.microsoft.com/office/drawing/2014/main" id="{5A90D301-1732-97E6-59EF-B723719C7804}"/>
              </a:ext>
            </a:extLst>
          </p:cNvPr>
          <p:cNvSpPr>
            <a:spLocks noGrp="1"/>
          </p:cNvSpPr>
          <p:nvPr>
            <p:ph type="subTitle" idx="1"/>
          </p:nvPr>
        </p:nvSpPr>
        <p:spPr/>
        <p:txBody>
          <a:bodyPr/>
          <a:lstStyle/>
          <a:p>
            <a:r>
              <a:rPr lang="en-GB"/>
              <a:t>5 minutes plus 5 minutes for feedback/questions</a:t>
            </a:r>
          </a:p>
        </p:txBody>
      </p:sp>
    </p:spTree>
    <p:extLst>
      <p:ext uri="{BB962C8B-B14F-4D97-AF65-F5344CB8AC3E}">
        <p14:creationId xmlns:p14="http://schemas.microsoft.com/office/powerpoint/2010/main" val="2434242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FA99-9A7A-6FCF-5D40-24C90D5BFFED}"/>
              </a:ext>
            </a:extLst>
          </p:cNvPr>
          <p:cNvSpPr>
            <a:spLocks noGrp="1"/>
          </p:cNvSpPr>
          <p:nvPr>
            <p:ph type="title"/>
          </p:nvPr>
        </p:nvSpPr>
        <p:spPr>
          <a:xfrm>
            <a:off x="1244704" y="1480197"/>
            <a:ext cx="7760988" cy="1653210"/>
          </a:xfrm>
        </p:spPr>
        <p:txBody>
          <a:bodyPr/>
          <a:lstStyle/>
          <a:p>
            <a:r>
              <a:rPr lang="en-GB"/>
              <a:t>Delivery Stage</a:t>
            </a:r>
          </a:p>
        </p:txBody>
      </p:sp>
      <p:sp>
        <p:nvSpPr>
          <p:cNvPr id="3" name="Content Placeholder 2">
            <a:extLst>
              <a:ext uri="{FF2B5EF4-FFF2-40B4-BE49-F238E27FC236}">
                <a16:creationId xmlns:a16="http://schemas.microsoft.com/office/drawing/2014/main" id="{E2108BF0-4C35-A3FA-602E-0133190CB829}"/>
              </a:ext>
            </a:extLst>
          </p:cNvPr>
          <p:cNvSpPr>
            <a:spLocks noGrp="1"/>
          </p:cNvSpPr>
          <p:nvPr>
            <p:ph idx="1"/>
          </p:nvPr>
        </p:nvSpPr>
        <p:spPr/>
        <p:txBody>
          <a:bodyPr/>
          <a:lstStyle/>
          <a:p>
            <a:pPr marL="0" indent="0">
              <a:buNone/>
            </a:pPr>
            <a:r>
              <a:rPr lang="en-GB"/>
              <a:t> </a:t>
            </a:r>
          </a:p>
        </p:txBody>
      </p:sp>
    </p:spTree>
    <p:extLst>
      <p:ext uri="{BB962C8B-B14F-4D97-AF65-F5344CB8AC3E}">
        <p14:creationId xmlns:p14="http://schemas.microsoft.com/office/powerpoint/2010/main" val="650667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C5F65282-0350-48DB-B3DD-8CFCAF0F6A6C}"/>
              </a:ext>
            </a:extLst>
          </p:cNvPr>
          <p:cNvSpPr/>
          <p:nvPr/>
        </p:nvSpPr>
        <p:spPr>
          <a:xfrm>
            <a:off x="6519553" y="11875"/>
            <a:ext cx="5684322" cy="6846125"/>
          </a:xfrm>
          <a:custGeom>
            <a:avLst/>
            <a:gdLst>
              <a:gd name="connsiteX0" fmla="*/ 1864426 w 5308270"/>
              <a:gd name="connsiteY0" fmla="*/ 0 h 6685808"/>
              <a:gd name="connsiteX1" fmla="*/ 0 w 5308270"/>
              <a:gd name="connsiteY1" fmla="*/ 6685808 h 6685808"/>
              <a:gd name="connsiteX2" fmla="*/ 5308270 w 5308270"/>
              <a:gd name="connsiteY2" fmla="*/ 6638306 h 6685808"/>
              <a:gd name="connsiteX3" fmla="*/ 5296395 w 5308270"/>
              <a:gd name="connsiteY3" fmla="*/ 23751 h 6685808"/>
              <a:gd name="connsiteX4" fmla="*/ 1864426 w 5308270"/>
              <a:gd name="connsiteY4" fmla="*/ 0 h 6685808"/>
              <a:gd name="connsiteX0" fmla="*/ 1864426 w 5319996"/>
              <a:gd name="connsiteY0" fmla="*/ 0 h 6685808"/>
              <a:gd name="connsiteX1" fmla="*/ 0 w 5319996"/>
              <a:gd name="connsiteY1" fmla="*/ 6685808 h 6685808"/>
              <a:gd name="connsiteX2" fmla="*/ 5319996 w 5319996"/>
              <a:gd name="connsiteY2" fmla="*/ 6685348 h 6685808"/>
              <a:gd name="connsiteX3" fmla="*/ 5296395 w 5319996"/>
              <a:gd name="connsiteY3" fmla="*/ 23751 h 6685808"/>
              <a:gd name="connsiteX4" fmla="*/ 1864426 w 5319996"/>
              <a:gd name="connsiteY4" fmla="*/ 0 h 6685808"/>
              <a:gd name="connsiteX0" fmla="*/ 2157592 w 5613162"/>
              <a:gd name="connsiteY0" fmla="*/ 0 h 6697568"/>
              <a:gd name="connsiteX1" fmla="*/ 0 w 5613162"/>
              <a:gd name="connsiteY1" fmla="*/ 6697568 h 6697568"/>
              <a:gd name="connsiteX2" fmla="*/ 5613162 w 5613162"/>
              <a:gd name="connsiteY2" fmla="*/ 6685348 h 6697568"/>
              <a:gd name="connsiteX3" fmla="*/ 5589561 w 5613162"/>
              <a:gd name="connsiteY3" fmla="*/ 23751 h 6697568"/>
              <a:gd name="connsiteX4" fmla="*/ 2157592 w 5613162"/>
              <a:gd name="connsiteY4" fmla="*/ 0 h 6697568"/>
              <a:gd name="connsiteX0" fmla="*/ 2157592 w 5613162"/>
              <a:gd name="connsiteY0" fmla="*/ 70333 h 6767901"/>
              <a:gd name="connsiteX1" fmla="*/ 0 w 5613162"/>
              <a:gd name="connsiteY1" fmla="*/ 6767901 h 6767901"/>
              <a:gd name="connsiteX2" fmla="*/ 5613162 w 5613162"/>
              <a:gd name="connsiteY2" fmla="*/ 6755681 h 6767901"/>
              <a:gd name="connsiteX3" fmla="*/ 5589561 w 5613162"/>
              <a:gd name="connsiteY3" fmla="*/ 0 h 6767901"/>
              <a:gd name="connsiteX4" fmla="*/ 2157592 w 5613162"/>
              <a:gd name="connsiteY4" fmla="*/ 70333 h 6767901"/>
              <a:gd name="connsiteX0" fmla="*/ 2192772 w 5613162"/>
              <a:gd name="connsiteY0" fmla="*/ 0 h 6779892"/>
              <a:gd name="connsiteX1" fmla="*/ 0 w 5613162"/>
              <a:gd name="connsiteY1" fmla="*/ 6779892 h 6779892"/>
              <a:gd name="connsiteX2" fmla="*/ 5613162 w 5613162"/>
              <a:gd name="connsiteY2" fmla="*/ 6767672 h 6779892"/>
              <a:gd name="connsiteX3" fmla="*/ 5589561 w 5613162"/>
              <a:gd name="connsiteY3" fmla="*/ 11991 h 6779892"/>
              <a:gd name="connsiteX4" fmla="*/ 2192772 w 5613162"/>
              <a:gd name="connsiteY4" fmla="*/ 0 h 6779892"/>
              <a:gd name="connsiteX0" fmla="*/ 2192772 w 5613162"/>
              <a:gd name="connsiteY0" fmla="*/ 0 h 6779892"/>
              <a:gd name="connsiteX1" fmla="*/ 0 w 5613162"/>
              <a:gd name="connsiteY1" fmla="*/ 6779892 h 6779892"/>
              <a:gd name="connsiteX2" fmla="*/ 5613162 w 5613162"/>
              <a:gd name="connsiteY2" fmla="*/ 6767672 h 6779892"/>
              <a:gd name="connsiteX3" fmla="*/ 5577834 w 5613162"/>
              <a:gd name="connsiteY3" fmla="*/ 231 h 6779892"/>
              <a:gd name="connsiteX4" fmla="*/ 2192772 w 5613162"/>
              <a:gd name="connsiteY4" fmla="*/ 0 h 6779892"/>
              <a:gd name="connsiteX0" fmla="*/ 2192772 w 5613162"/>
              <a:gd name="connsiteY0" fmla="*/ 0 h 6779892"/>
              <a:gd name="connsiteX1" fmla="*/ 0 w 5613162"/>
              <a:gd name="connsiteY1" fmla="*/ 6779892 h 6779892"/>
              <a:gd name="connsiteX2" fmla="*/ 5613162 w 5613162"/>
              <a:gd name="connsiteY2" fmla="*/ 6767672 h 6779892"/>
              <a:gd name="connsiteX3" fmla="*/ 5601287 w 5613162"/>
              <a:gd name="connsiteY3" fmla="*/ 231 h 6779892"/>
              <a:gd name="connsiteX4" fmla="*/ 2192772 w 5613162"/>
              <a:gd name="connsiteY4" fmla="*/ 0 h 6779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3162" h="6779892">
                <a:moveTo>
                  <a:pt x="2192772" y="0"/>
                </a:moveTo>
                <a:lnTo>
                  <a:pt x="0" y="6779892"/>
                </a:lnTo>
                <a:lnTo>
                  <a:pt x="5613162" y="6767672"/>
                </a:lnTo>
                <a:cubicBezTo>
                  <a:pt x="5609204" y="4562820"/>
                  <a:pt x="5605245" y="2205083"/>
                  <a:pt x="5601287" y="231"/>
                </a:cubicBezTo>
                <a:lnTo>
                  <a:pt x="219277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8940ECA-2E7C-5B95-CE50-9DC43B2AB02E}"/>
              </a:ext>
            </a:extLst>
          </p:cNvPr>
          <p:cNvSpPr>
            <a:spLocks noGrp="1"/>
          </p:cNvSpPr>
          <p:nvPr>
            <p:ph type="title"/>
          </p:nvPr>
        </p:nvSpPr>
        <p:spPr>
          <a:xfrm>
            <a:off x="1074928" y="1642369"/>
            <a:ext cx="7760988" cy="748098"/>
          </a:xfrm>
        </p:spPr>
        <p:txBody>
          <a:bodyPr/>
          <a:lstStyle/>
          <a:p>
            <a:r>
              <a:rPr lang="en-GB"/>
              <a:t>Are you ready…? </a:t>
            </a:r>
          </a:p>
        </p:txBody>
      </p:sp>
      <p:sp>
        <p:nvSpPr>
          <p:cNvPr id="3" name="Content Placeholder 2">
            <a:extLst>
              <a:ext uri="{FF2B5EF4-FFF2-40B4-BE49-F238E27FC236}">
                <a16:creationId xmlns:a16="http://schemas.microsoft.com/office/drawing/2014/main" id="{F666503F-D4CB-544A-F6DA-2825FD49FB68}"/>
              </a:ext>
            </a:extLst>
          </p:cNvPr>
          <p:cNvSpPr>
            <a:spLocks noGrp="1"/>
          </p:cNvSpPr>
          <p:nvPr>
            <p:ph idx="1"/>
          </p:nvPr>
        </p:nvSpPr>
        <p:spPr>
          <a:xfrm>
            <a:off x="1245326" y="2527568"/>
            <a:ext cx="5146596" cy="4047403"/>
          </a:xfrm>
        </p:spPr>
        <p:txBody>
          <a:bodyPr>
            <a:normAutofit fontScale="62500" lnSpcReduction="20000"/>
          </a:bodyPr>
          <a:lstStyle/>
          <a:p>
            <a:r>
              <a:rPr lang="en-GB"/>
              <a:t>Do you have a campaign plan?</a:t>
            </a:r>
          </a:p>
          <a:p>
            <a:r>
              <a:rPr lang="en-GB"/>
              <a:t>Have you done a recent mapping exercise?</a:t>
            </a:r>
          </a:p>
          <a:p>
            <a:r>
              <a:rPr lang="en-GB"/>
              <a:t>Is your campaign and your branch visible both physically and digitally?</a:t>
            </a:r>
          </a:p>
          <a:p>
            <a:r>
              <a:rPr lang="en-GB"/>
              <a:t>Do you have good branch communications?</a:t>
            </a:r>
          </a:p>
          <a:p>
            <a:r>
              <a:rPr lang="en-GB"/>
              <a:t>Are your members confident in “talking union”?</a:t>
            </a:r>
          </a:p>
          <a:p>
            <a:r>
              <a:rPr lang="en-GB"/>
              <a:t>Have you arranged organising meetings with members?</a:t>
            </a:r>
          </a:p>
          <a:p>
            <a:r>
              <a:rPr lang="en-GB"/>
              <a:t>Have you thought about pressure meetings?</a:t>
            </a:r>
          </a:p>
          <a:p>
            <a:r>
              <a:rPr lang="en-GB"/>
              <a:t>Do members understand the campaign and the issues?</a:t>
            </a:r>
          </a:p>
          <a:p>
            <a:r>
              <a:rPr lang="en-GB"/>
              <a:t>Are members details up to date? </a:t>
            </a:r>
          </a:p>
          <a:p>
            <a:endParaRPr lang="en-GB"/>
          </a:p>
        </p:txBody>
      </p:sp>
      <p:pic>
        <p:nvPicPr>
          <p:cNvPr id="7" name="Picture 6">
            <a:extLst>
              <a:ext uri="{FF2B5EF4-FFF2-40B4-BE49-F238E27FC236}">
                <a16:creationId xmlns:a16="http://schemas.microsoft.com/office/drawing/2014/main" id="{3B7A2437-9893-9EF8-CDE6-5BECC3DDDACA}"/>
              </a:ext>
            </a:extLst>
          </p:cNvPr>
          <p:cNvPicPr>
            <a:picLocks noChangeAspect="1"/>
          </p:cNvPicPr>
          <p:nvPr/>
        </p:nvPicPr>
        <p:blipFill>
          <a:blip r:embed="rId3"/>
          <a:stretch>
            <a:fillRect/>
          </a:stretch>
        </p:blipFill>
        <p:spPr>
          <a:xfrm>
            <a:off x="7332611" y="185694"/>
            <a:ext cx="4503936" cy="6543003"/>
          </a:xfrm>
          <a:prstGeom prst="rect">
            <a:avLst/>
          </a:prstGeom>
        </p:spPr>
      </p:pic>
    </p:spTree>
    <p:extLst>
      <p:ext uri="{BB962C8B-B14F-4D97-AF65-F5344CB8AC3E}">
        <p14:creationId xmlns:p14="http://schemas.microsoft.com/office/powerpoint/2010/main" val="3939705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1F29-EAE5-44D2-9394-C464D8601CE0}"/>
              </a:ext>
            </a:extLst>
          </p:cNvPr>
          <p:cNvSpPr>
            <a:spLocks noGrp="1"/>
          </p:cNvSpPr>
          <p:nvPr>
            <p:ph type="title"/>
          </p:nvPr>
        </p:nvSpPr>
        <p:spPr/>
        <p:txBody>
          <a:bodyPr/>
          <a:lstStyle/>
          <a:p>
            <a:r>
              <a:rPr lang="en-GB" sz="4000">
                <a:solidFill>
                  <a:srgbClr val="232333"/>
                </a:solidFill>
                <a:effectLst/>
                <a:latin typeface="Lato" panose="020F0502020204030203" pitchFamily="34" charset="0"/>
                <a:ea typeface="Times" panose="02020603050405020304" pitchFamily="18" charset="0"/>
                <a:cs typeface="Times New Roman" panose="02020603050405020304" pitchFamily="18" charset="0"/>
              </a:rPr>
              <a:t>Charting - Factors to consider</a:t>
            </a:r>
            <a:endParaRPr lang="en-GB"/>
          </a:p>
        </p:txBody>
      </p:sp>
      <p:sp>
        <p:nvSpPr>
          <p:cNvPr id="3" name="Content Placeholder 2">
            <a:extLst>
              <a:ext uri="{FF2B5EF4-FFF2-40B4-BE49-F238E27FC236}">
                <a16:creationId xmlns:a16="http://schemas.microsoft.com/office/drawing/2014/main" id="{C98C3E75-EB72-4D1C-9CC1-E7E1DADAF062}"/>
              </a:ext>
            </a:extLst>
          </p:cNvPr>
          <p:cNvSpPr>
            <a:spLocks noGrp="1"/>
          </p:cNvSpPr>
          <p:nvPr>
            <p:ph idx="1"/>
          </p:nvPr>
        </p:nvSpPr>
        <p:spPr>
          <a:xfrm>
            <a:off x="1475524" y="2831893"/>
            <a:ext cx="6396267" cy="3139136"/>
          </a:xfrm>
        </p:spPr>
        <p:txBody>
          <a:bodyPr vert="horz" lIns="0" tIns="0" rIns="0" bIns="0" rtlCol="0" anchor="t">
            <a:normAutofit fontScale="92500" lnSpcReduction="20000"/>
          </a:bodyPr>
          <a:lstStyle/>
          <a:p>
            <a:r>
              <a:rPr lang="en-GB">
                <a:latin typeface="Arial"/>
                <a:cs typeface="Arial"/>
              </a:rPr>
              <a:t>How engaged are your members?</a:t>
            </a:r>
          </a:p>
          <a:p>
            <a:r>
              <a:rPr lang="en-GB">
                <a:latin typeface="Arial"/>
                <a:cs typeface="Arial"/>
              </a:rPr>
              <a:t>Are non-members engaging and how are you progressing them?</a:t>
            </a:r>
          </a:p>
          <a:p>
            <a:r>
              <a:rPr lang="en-GB">
                <a:latin typeface="Arial"/>
                <a:cs typeface="Arial"/>
              </a:rPr>
              <a:t>How many members are engaging with communications?</a:t>
            </a:r>
          </a:p>
          <a:p>
            <a:r>
              <a:rPr lang="en-GB"/>
              <a:t>How many members come to meetings?</a:t>
            </a:r>
          </a:p>
          <a:p>
            <a:r>
              <a:rPr lang="en-GB">
                <a:latin typeface="Arial"/>
                <a:cs typeface="Arial"/>
              </a:rPr>
              <a:t>If you asked members to do something – how many respond?</a:t>
            </a:r>
          </a:p>
        </p:txBody>
      </p:sp>
    </p:spTree>
    <p:extLst>
      <p:ext uri="{BB962C8B-B14F-4D97-AF65-F5344CB8AC3E}">
        <p14:creationId xmlns:p14="http://schemas.microsoft.com/office/powerpoint/2010/main" val="1599773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1F29-EAE5-44D2-9394-C464D8601CE0}"/>
              </a:ext>
            </a:extLst>
          </p:cNvPr>
          <p:cNvSpPr>
            <a:spLocks noGrp="1"/>
          </p:cNvSpPr>
          <p:nvPr>
            <p:ph type="title"/>
          </p:nvPr>
        </p:nvSpPr>
        <p:spPr/>
        <p:txBody>
          <a:bodyPr/>
          <a:lstStyle/>
          <a:p>
            <a:r>
              <a:rPr lang="en-GB" sz="4000">
                <a:solidFill>
                  <a:srgbClr val="232333"/>
                </a:solidFill>
                <a:effectLst/>
                <a:latin typeface="Arial"/>
                <a:ea typeface="Times" panose="02020603050405020304" pitchFamily="18" charset="0"/>
                <a:cs typeface="Times New Roman"/>
              </a:rPr>
              <a:t>Structure tests</a:t>
            </a:r>
            <a:endParaRPr lang="en-GB">
              <a:latin typeface="Arial"/>
              <a:cs typeface="Times New Roman"/>
            </a:endParaRPr>
          </a:p>
        </p:txBody>
      </p:sp>
      <p:sp>
        <p:nvSpPr>
          <p:cNvPr id="3" name="Content Placeholder 2">
            <a:extLst>
              <a:ext uri="{FF2B5EF4-FFF2-40B4-BE49-F238E27FC236}">
                <a16:creationId xmlns:a16="http://schemas.microsoft.com/office/drawing/2014/main" id="{C98C3E75-EB72-4D1C-9CC1-E7E1DADAF062}"/>
              </a:ext>
            </a:extLst>
          </p:cNvPr>
          <p:cNvSpPr>
            <a:spLocks noGrp="1"/>
          </p:cNvSpPr>
          <p:nvPr>
            <p:ph idx="1"/>
          </p:nvPr>
        </p:nvSpPr>
        <p:spPr>
          <a:xfrm>
            <a:off x="1475524" y="2831893"/>
            <a:ext cx="6396267" cy="3139136"/>
          </a:xfrm>
        </p:spPr>
        <p:txBody>
          <a:bodyPr vert="horz" lIns="0" tIns="0" rIns="0" bIns="0" rtlCol="0" anchor="t">
            <a:normAutofit fontScale="77500" lnSpcReduction="20000"/>
          </a:bodyPr>
          <a:lstStyle/>
          <a:p>
            <a:r>
              <a:rPr lang="en-GB">
                <a:latin typeface="Arial"/>
                <a:cs typeface="Arial"/>
              </a:rPr>
              <a:t>Measure actions that involve your branch</a:t>
            </a:r>
            <a:endParaRPr lang="en-US"/>
          </a:p>
          <a:p>
            <a:r>
              <a:rPr lang="en-GB">
                <a:latin typeface="Arial"/>
                <a:cs typeface="Arial"/>
              </a:rPr>
              <a:t>Measuring engagement gives you evidence and confidence as a campaign builds</a:t>
            </a:r>
            <a:endParaRPr lang="en-GB">
              <a:cs typeface="Arial"/>
            </a:endParaRPr>
          </a:p>
          <a:p>
            <a:r>
              <a:rPr lang="en-GB">
                <a:latin typeface="Arial"/>
                <a:cs typeface="Arial"/>
              </a:rPr>
              <a:t>Process necessitates two way communications</a:t>
            </a:r>
            <a:endParaRPr lang="en-GB">
              <a:cs typeface="Arial"/>
            </a:endParaRPr>
          </a:p>
          <a:p>
            <a:r>
              <a:rPr lang="en-GB"/>
              <a:t>Builds solidarity amongst members</a:t>
            </a:r>
          </a:p>
          <a:p>
            <a:pPr marL="0" indent="0">
              <a:buNone/>
            </a:pPr>
            <a:endParaRPr lang="en-GB"/>
          </a:p>
          <a:p>
            <a:pPr marL="0" indent="0">
              <a:buNone/>
            </a:pPr>
            <a:r>
              <a:rPr lang="en-GB">
                <a:latin typeface="Arial"/>
                <a:cs typeface="Arial"/>
              </a:rPr>
              <a:t>Engagement is essential before starting any action.</a:t>
            </a:r>
            <a:endParaRPr lang="en-GB"/>
          </a:p>
          <a:p>
            <a:endParaRPr lang="en-GB"/>
          </a:p>
        </p:txBody>
      </p:sp>
    </p:spTree>
    <p:extLst>
      <p:ext uri="{BB962C8B-B14F-4D97-AF65-F5344CB8AC3E}">
        <p14:creationId xmlns:p14="http://schemas.microsoft.com/office/powerpoint/2010/main" val="2846244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2B07-9E5F-1444-CB18-4F1D98BD14D3}"/>
              </a:ext>
            </a:extLst>
          </p:cNvPr>
          <p:cNvSpPr>
            <a:spLocks noGrp="1"/>
          </p:cNvSpPr>
          <p:nvPr>
            <p:ph type="title"/>
          </p:nvPr>
        </p:nvSpPr>
        <p:spPr>
          <a:xfrm>
            <a:off x="1475523" y="886250"/>
            <a:ext cx="7760988" cy="1653210"/>
          </a:xfrm>
        </p:spPr>
        <p:txBody>
          <a:bodyPr/>
          <a:lstStyle/>
          <a:p>
            <a:r>
              <a:rPr lang="en-GB">
                <a:latin typeface="Arial"/>
                <a:cs typeface="Arial"/>
              </a:rPr>
              <a:t>  Activity H</a:t>
            </a:r>
          </a:p>
        </p:txBody>
      </p:sp>
      <p:sp>
        <p:nvSpPr>
          <p:cNvPr id="3" name="Content Placeholder 2">
            <a:extLst>
              <a:ext uri="{FF2B5EF4-FFF2-40B4-BE49-F238E27FC236}">
                <a16:creationId xmlns:a16="http://schemas.microsoft.com/office/drawing/2014/main" id="{62742B64-E3EA-0D88-7A1F-3058C20B4D3E}"/>
              </a:ext>
            </a:extLst>
          </p:cNvPr>
          <p:cNvSpPr>
            <a:spLocks noGrp="1"/>
          </p:cNvSpPr>
          <p:nvPr>
            <p:ph idx="1"/>
          </p:nvPr>
        </p:nvSpPr>
        <p:spPr/>
        <p:txBody>
          <a:bodyPr vert="horz" lIns="0" tIns="0" rIns="0" bIns="0" rtlCol="0" anchor="t">
            <a:normAutofit/>
          </a:bodyPr>
          <a:lstStyle/>
          <a:p>
            <a:r>
              <a:rPr lang="en-GB">
                <a:latin typeface="Arial"/>
                <a:cs typeface="Arial"/>
              </a:rPr>
              <a:t>Look at the two charts on the next two slides and be ready to discuss</a:t>
            </a:r>
          </a:p>
          <a:p>
            <a:r>
              <a:rPr lang="en-GB">
                <a:latin typeface="Arial"/>
                <a:cs typeface="Arial"/>
              </a:rPr>
              <a:t>What can we tell about the campaigns from these charts?</a:t>
            </a:r>
            <a:endParaRPr lang="en-GB"/>
          </a:p>
          <a:p>
            <a:r>
              <a:rPr lang="en-GB">
                <a:latin typeface="Arial"/>
                <a:cs typeface="Arial"/>
              </a:rPr>
              <a:t>What would your next steps be now you have this information? </a:t>
            </a:r>
            <a:endParaRPr lang="en-GB"/>
          </a:p>
        </p:txBody>
      </p:sp>
    </p:spTree>
    <p:extLst>
      <p:ext uri="{BB962C8B-B14F-4D97-AF65-F5344CB8AC3E}">
        <p14:creationId xmlns:p14="http://schemas.microsoft.com/office/powerpoint/2010/main" val="3201515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E3FC6-E81D-4F26-8D62-99BD2F3BF5C9}"/>
              </a:ext>
            </a:extLst>
          </p:cNvPr>
          <p:cNvSpPr/>
          <p:nvPr/>
        </p:nvSpPr>
        <p:spPr>
          <a:xfrm>
            <a:off x="194106" y="119921"/>
            <a:ext cx="8545157" cy="2378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0F54E26-FCE2-4B05-9163-BE47BA484246}"/>
              </a:ext>
            </a:extLst>
          </p:cNvPr>
          <p:cNvSpPr>
            <a:spLocks noGrp="1"/>
          </p:cNvSpPr>
          <p:nvPr>
            <p:ph type="title"/>
          </p:nvPr>
        </p:nvSpPr>
        <p:spPr>
          <a:xfrm>
            <a:off x="338221" y="-117119"/>
            <a:ext cx="7760988" cy="1653210"/>
          </a:xfrm>
        </p:spPr>
        <p:txBody>
          <a:bodyPr/>
          <a:lstStyle/>
          <a:p>
            <a:r>
              <a:rPr lang="en-GB">
                <a:latin typeface="Arial"/>
                <a:cs typeface="Arial"/>
              </a:rPr>
              <a:t>Building a campaign</a:t>
            </a:r>
          </a:p>
        </p:txBody>
      </p:sp>
      <p:graphicFrame>
        <p:nvGraphicFramePr>
          <p:cNvPr id="5" name="Table 5">
            <a:extLst>
              <a:ext uri="{FF2B5EF4-FFF2-40B4-BE49-F238E27FC236}">
                <a16:creationId xmlns:a16="http://schemas.microsoft.com/office/drawing/2014/main" id="{C03AC916-9AA6-4EAD-8CBA-B015F8A0F440}"/>
              </a:ext>
            </a:extLst>
          </p:cNvPr>
          <p:cNvGraphicFramePr>
            <a:graphicFrameLocks noGrp="1"/>
          </p:cNvGraphicFramePr>
          <p:nvPr>
            <p:ph idx="1"/>
          </p:nvPr>
        </p:nvGraphicFramePr>
        <p:xfrm>
          <a:off x="620496" y="2006600"/>
          <a:ext cx="6831012" cy="4386580"/>
        </p:xfrm>
        <a:graphic>
          <a:graphicData uri="http://schemas.openxmlformats.org/drawingml/2006/table">
            <a:tbl>
              <a:tblPr firstRow="1" bandRow="1">
                <a:tableStyleId>{5C22544A-7EE6-4342-B048-85BDC9FD1C3A}</a:tableStyleId>
              </a:tblPr>
              <a:tblGrid>
                <a:gridCol w="1014412">
                  <a:extLst>
                    <a:ext uri="{9D8B030D-6E8A-4147-A177-3AD203B41FA5}">
                      <a16:colId xmlns:a16="http://schemas.microsoft.com/office/drawing/2014/main" val="701612674"/>
                    </a:ext>
                  </a:extLst>
                </a:gridCol>
                <a:gridCol w="1270000">
                  <a:extLst>
                    <a:ext uri="{9D8B030D-6E8A-4147-A177-3AD203B41FA5}">
                      <a16:colId xmlns:a16="http://schemas.microsoft.com/office/drawing/2014/main" val="1913727743"/>
                    </a:ext>
                  </a:extLst>
                </a:gridCol>
                <a:gridCol w="1079500">
                  <a:extLst>
                    <a:ext uri="{9D8B030D-6E8A-4147-A177-3AD203B41FA5}">
                      <a16:colId xmlns:a16="http://schemas.microsoft.com/office/drawing/2014/main" val="1983749252"/>
                    </a:ext>
                  </a:extLst>
                </a:gridCol>
                <a:gridCol w="1346200">
                  <a:extLst>
                    <a:ext uri="{9D8B030D-6E8A-4147-A177-3AD203B41FA5}">
                      <a16:colId xmlns:a16="http://schemas.microsoft.com/office/drawing/2014/main" val="3435420303"/>
                    </a:ext>
                  </a:extLst>
                </a:gridCol>
                <a:gridCol w="1041400">
                  <a:extLst>
                    <a:ext uri="{9D8B030D-6E8A-4147-A177-3AD203B41FA5}">
                      <a16:colId xmlns:a16="http://schemas.microsoft.com/office/drawing/2014/main" val="1273538065"/>
                    </a:ext>
                  </a:extLst>
                </a:gridCol>
                <a:gridCol w="1079500">
                  <a:extLst>
                    <a:ext uri="{9D8B030D-6E8A-4147-A177-3AD203B41FA5}">
                      <a16:colId xmlns:a16="http://schemas.microsoft.com/office/drawing/2014/main" val="4044509187"/>
                    </a:ext>
                  </a:extLst>
                </a:gridCol>
              </a:tblGrid>
              <a:tr h="546100">
                <a:tc>
                  <a:txBody>
                    <a:bodyPr/>
                    <a:lstStyle/>
                    <a:p>
                      <a:r>
                        <a:rPr lang="en-GB"/>
                        <a:t>Name</a:t>
                      </a:r>
                    </a:p>
                  </a:txBody>
                  <a:tcPr>
                    <a:solidFill>
                      <a:srgbClr val="A2140D"/>
                    </a:solidFill>
                  </a:tcPr>
                </a:tc>
                <a:tc>
                  <a:txBody>
                    <a:bodyPr/>
                    <a:lstStyle/>
                    <a:p>
                      <a:r>
                        <a:rPr lang="en-GB"/>
                        <a:t>Lanyards</a:t>
                      </a:r>
                    </a:p>
                  </a:txBody>
                  <a:tcPr>
                    <a:solidFill>
                      <a:srgbClr val="A2140D"/>
                    </a:solidFill>
                  </a:tcPr>
                </a:tc>
                <a:tc>
                  <a:txBody>
                    <a:bodyPr/>
                    <a:lstStyle/>
                    <a:p>
                      <a:r>
                        <a:rPr lang="en-GB"/>
                        <a:t>Meet1</a:t>
                      </a:r>
                    </a:p>
                  </a:txBody>
                  <a:tcPr>
                    <a:solidFill>
                      <a:srgbClr val="A2140D"/>
                    </a:solidFill>
                  </a:tcPr>
                </a:tc>
                <a:tc>
                  <a:txBody>
                    <a:bodyPr/>
                    <a:lstStyle/>
                    <a:p>
                      <a:r>
                        <a:rPr lang="en-GB"/>
                        <a:t>Survey</a:t>
                      </a:r>
                    </a:p>
                  </a:txBody>
                  <a:tcPr>
                    <a:solidFill>
                      <a:srgbClr val="A2140D"/>
                    </a:solidFill>
                  </a:tcPr>
                </a:tc>
                <a:tc>
                  <a:txBody>
                    <a:bodyPr/>
                    <a:lstStyle/>
                    <a:p>
                      <a:r>
                        <a:rPr lang="en-GB"/>
                        <a:t>Meet2</a:t>
                      </a:r>
                    </a:p>
                  </a:txBody>
                  <a:tcPr>
                    <a:solidFill>
                      <a:srgbClr val="A2140D"/>
                    </a:solidFill>
                  </a:tcPr>
                </a:tc>
                <a:tc>
                  <a:txBody>
                    <a:bodyPr/>
                    <a:lstStyle/>
                    <a:p>
                      <a:r>
                        <a:rPr lang="en-GB"/>
                        <a:t>Petition</a:t>
                      </a:r>
                    </a:p>
                  </a:txBody>
                  <a:tcPr>
                    <a:solidFill>
                      <a:srgbClr val="A2140D"/>
                    </a:solidFill>
                  </a:tcPr>
                </a:tc>
                <a:extLst>
                  <a:ext uri="{0D108BD9-81ED-4DB2-BD59-A6C34878D82A}">
                    <a16:rowId xmlns:a16="http://schemas.microsoft.com/office/drawing/2014/main" val="4028392596"/>
                  </a:ext>
                </a:extLst>
              </a:tr>
              <a:tr h="370840">
                <a:tc>
                  <a:txBody>
                    <a:bodyPr/>
                    <a:lstStyle/>
                    <a:p>
                      <a:r>
                        <a:rPr lang="en-GB"/>
                        <a:t>John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highlight>
                          <a:srgbClr val="00FF00"/>
                        </a:highligh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extLst>
                  <a:ext uri="{0D108BD9-81ED-4DB2-BD59-A6C34878D82A}">
                    <a16:rowId xmlns:a16="http://schemas.microsoft.com/office/drawing/2014/main" val="3884937730"/>
                  </a:ext>
                </a:extLst>
              </a:tr>
              <a:tr h="370840">
                <a:tc>
                  <a:txBody>
                    <a:bodyPr/>
                    <a:lstStyle/>
                    <a:p>
                      <a:r>
                        <a:rPr lang="en-GB"/>
                        <a:t>Sue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extLst>
                  <a:ext uri="{0D108BD9-81ED-4DB2-BD59-A6C34878D82A}">
                    <a16:rowId xmlns:a16="http://schemas.microsoft.com/office/drawing/2014/main" val="3198169832"/>
                  </a:ext>
                </a:extLst>
              </a:tr>
              <a:tr h="370840">
                <a:tc>
                  <a:txBody>
                    <a:bodyPr/>
                    <a:lstStyle/>
                    <a:p>
                      <a:r>
                        <a:rPr lang="en-GB" err="1"/>
                        <a:t>Sahid</a:t>
                      </a: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extLst>
                  <a:ext uri="{0D108BD9-81ED-4DB2-BD59-A6C34878D82A}">
                    <a16:rowId xmlns:a16="http://schemas.microsoft.com/office/drawing/2014/main" val="2663325237"/>
                  </a:ext>
                </a:extLst>
              </a:tr>
              <a:tr h="370840">
                <a:tc>
                  <a:txBody>
                    <a:bodyPr/>
                    <a:lstStyle/>
                    <a:p>
                      <a:r>
                        <a:rPr lang="en-GB"/>
                        <a:t>Elspeth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extLst>
                  <a:ext uri="{0D108BD9-81ED-4DB2-BD59-A6C34878D82A}">
                    <a16:rowId xmlns:a16="http://schemas.microsoft.com/office/drawing/2014/main" val="431167049"/>
                  </a:ext>
                </a:extLst>
              </a:tr>
              <a:tr h="370840">
                <a:tc>
                  <a:txBody>
                    <a:bodyPr/>
                    <a:lstStyle/>
                    <a:p>
                      <a:r>
                        <a:rPr lang="en-GB"/>
                        <a:t>Andy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extLst>
                  <a:ext uri="{0D108BD9-81ED-4DB2-BD59-A6C34878D82A}">
                    <a16:rowId xmlns:a16="http://schemas.microsoft.com/office/drawing/2014/main" val="2440469527"/>
                  </a:ext>
                </a:extLst>
              </a:tr>
              <a:tr h="370840">
                <a:tc>
                  <a:txBody>
                    <a:bodyPr/>
                    <a:lstStyle/>
                    <a:p>
                      <a:r>
                        <a:rPr lang="en-GB"/>
                        <a:t>Ash</a:t>
                      </a:r>
                    </a:p>
                  </a:txBody>
                  <a:tcPr/>
                </a:tc>
                <a:tc>
                  <a:txBody>
                    <a:bodyPr/>
                    <a:lstStyle/>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algn="ctr"/>
                      <a:r>
                        <a:rPr lang="en-GB">
                          <a:highlight>
                            <a:srgbClr val="00FF00"/>
                          </a:highlight>
                        </a:rPr>
                        <a:t>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extLst>
                  <a:ext uri="{0D108BD9-81ED-4DB2-BD59-A6C34878D82A}">
                    <a16:rowId xmlns:a16="http://schemas.microsoft.com/office/drawing/2014/main" val="2820939205"/>
                  </a:ext>
                </a:extLst>
              </a:tr>
            </a:tbl>
          </a:graphicData>
        </a:graphic>
      </p:graphicFrame>
      <p:sp>
        <p:nvSpPr>
          <p:cNvPr id="4" name="Slide Number Placeholder 3">
            <a:extLst>
              <a:ext uri="{FF2B5EF4-FFF2-40B4-BE49-F238E27FC236}">
                <a16:creationId xmlns:a16="http://schemas.microsoft.com/office/drawing/2014/main" id="{C5152D93-C9D7-4724-9437-5C67AA4FEEE7}"/>
              </a:ext>
            </a:extLst>
          </p:cNvPr>
          <p:cNvSpPr>
            <a:spLocks noGrp="1"/>
          </p:cNvSpPr>
          <p:nvPr>
            <p:ph type="sldNum" sz="quarter" idx="4"/>
          </p:nvPr>
        </p:nvSpPr>
        <p:spPr>
          <a:xfrm>
            <a:off x="1475515" y="6356350"/>
            <a:ext cx="2743200" cy="365125"/>
          </a:xfrm>
          <a:prstGeom prst="rect">
            <a:avLst/>
          </a:prstGeom>
        </p:spPr>
        <p:txBody>
          <a:bodyPr spcFirstLastPara="1" vert="horz" wrap="square" lIns="0" tIns="0" rIns="0" bIns="0" rtlCol="0" anchor="ctr" anchorCtr="0">
            <a:noAutofit/>
          </a:bodyPr>
          <a:lstStyle>
            <a:defPPr>
              <a:defRPr lang="en-US"/>
            </a:defPPr>
            <a:lvl1pPr marL="0" lvl="0" algn="l" defTabSz="457200" rtl="0" eaLnBrk="1" latinLnBrk="0" hangingPunct="1">
              <a:buNone/>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9B3B44D-BDDD-E043-A89F-E0E6AADCD3DF}" type="slidenum">
              <a:rPr lang="en-US" dirty="0" smtClean="0"/>
              <a:pPr/>
              <a:t>36</a:t>
            </a:fld>
            <a:endParaRPr lang="en-US"/>
          </a:p>
        </p:txBody>
      </p:sp>
    </p:spTree>
    <p:extLst>
      <p:ext uri="{BB962C8B-B14F-4D97-AF65-F5344CB8AC3E}">
        <p14:creationId xmlns:p14="http://schemas.microsoft.com/office/powerpoint/2010/main" val="457447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395A7A-3E96-43C8-A2E3-C6500269AFB8}"/>
              </a:ext>
            </a:extLst>
          </p:cNvPr>
          <p:cNvSpPr/>
          <p:nvPr/>
        </p:nvSpPr>
        <p:spPr>
          <a:xfrm>
            <a:off x="194106" y="119921"/>
            <a:ext cx="8545157" cy="2378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0F54E26-FCE2-4B05-9163-BE47BA484246}"/>
              </a:ext>
            </a:extLst>
          </p:cNvPr>
          <p:cNvSpPr>
            <a:spLocks noGrp="1"/>
          </p:cNvSpPr>
          <p:nvPr>
            <p:ph type="title"/>
          </p:nvPr>
        </p:nvSpPr>
        <p:spPr>
          <a:xfrm>
            <a:off x="338221" y="-117119"/>
            <a:ext cx="7760988" cy="1653210"/>
          </a:xfrm>
        </p:spPr>
        <p:txBody>
          <a:bodyPr/>
          <a:lstStyle/>
          <a:p>
            <a:r>
              <a:rPr lang="en-GB"/>
              <a:t>Building to a campaign</a:t>
            </a:r>
          </a:p>
        </p:txBody>
      </p:sp>
      <p:graphicFrame>
        <p:nvGraphicFramePr>
          <p:cNvPr id="5" name="Table 5">
            <a:extLst>
              <a:ext uri="{FF2B5EF4-FFF2-40B4-BE49-F238E27FC236}">
                <a16:creationId xmlns:a16="http://schemas.microsoft.com/office/drawing/2014/main" id="{C03AC916-9AA6-4EAD-8CBA-B015F8A0F440}"/>
              </a:ext>
            </a:extLst>
          </p:cNvPr>
          <p:cNvGraphicFramePr>
            <a:graphicFrameLocks noGrp="1"/>
          </p:cNvGraphicFramePr>
          <p:nvPr>
            <p:ph idx="1"/>
          </p:nvPr>
        </p:nvGraphicFramePr>
        <p:xfrm>
          <a:off x="620496" y="2006600"/>
          <a:ext cx="6831012" cy="4488180"/>
        </p:xfrm>
        <a:graphic>
          <a:graphicData uri="http://schemas.openxmlformats.org/drawingml/2006/table">
            <a:tbl>
              <a:tblPr firstRow="1" bandRow="1">
                <a:tableStyleId>{5C22544A-7EE6-4342-B048-85BDC9FD1C3A}</a:tableStyleId>
              </a:tblPr>
              <a:tblGrid>
                <a:gridCol w="1014412">
                  <a:extLst>
                    <a:ext uri="{9D8B030D-6E8A-4147-A177-3AD203B41FA5}">
                      <a16:colId xmlns:a16="http://schemas.microsoft.com/office/drawing/2014/main" val="701612674"/>
                    </a:ext>
                  </a:extLst>
                </a:gridCol>
                <a:gridCol w="1270000">
                  <a:extLst>
                    <a:ext uri="{9D8B030D-6E8A-4147-A177-3AD203B41FA5}">
                      <a16:colId xmlns:a16="http://schemas.microsoft.com/office/drawing/2014/main" val="1913727743"/>
                    </a:ext>
                  </a:extLst>
                </a:gridCol>
                <a:gridCol w="1079500">
                  <a:extLst>
                    <a:ext uri="{9D8B030D-6E8A-4147-A177-3AD203B41FA5}">
                      <a16:colId xmlns:a16="http://schemas.microsoft.com/office/drawing/2014/main" val="1983749252"/>
                    </a:ext>
                  </a:extLst>
                </a:gridCol>
                <a:gridCol w="1346200">
                  <a:extLst>
                    <a:ext uri="{9D8B030D-6E8A-4147-A177-3AD203B41FA5}">
                      <a16:colId xmlns:a16="http://schemas.microsoft.com/office/drawing/2014/main" val="3435420303"/>
                    </a:ext>
                  </a:extLst>
                </a:gridCol>
                <a:gridCol w="1041400">
                  <a:extLst>
                    <a:ext uri="{9D8B030D-6E8A-4147-A177-3AD203B41FA5}">
                      <a16:colId xmlns:a16="http://schemas.microsoft.com/office/drawing/2014/main" val="1273538065"/>
                    </a:ext>
                  </a:extLst>
                </a:gridCol>
                <a:gridCol w="1079500">
                  <a:extLst>
                    <a:ext uri="{9D8B030D-6E8A-4147-A177-3AD203B41FA5}">
                      <a16:colId xmlns:a16="http://schemas.microsoft.com/office/drawing/2014/main" val="4044509187"/>
                    </a:ext>
                  </a:extLst>
                </a:gridCol>
              </a:tblGrid>
              <a:tr h="647700">
                <a:tc>
                  <a:txBody>
                    <a:bodyPr/>
                    <a:lstStyle/>
                    <a:p>
                      <a:r>
                        <a:rPr lang="en-GB"/>
                        <a:t>Name</a:t>
                      </a:r>
                    </a:p>
                  </a:txBody>
                  <a:tcPr>
                    <a:solidFill>
                      <a:srgbClr val="A2140D"/>
                    </a:solidFill>
                  </a:tcPr>
                </a:tc>
                <a:tc>
                  <a:txBody>
                    <a:bodyPr/>
                    <a:lstStyle/>
                    <a:p>
                      <a:r>
                        <a:rPr lang="en-GB"/>
                        <a:t>Lanyards</a:t>
                      </a:r>
                    </a:p>
                  </a:txBody>
                  <a:tcPr>
                    <a:solidFill>
                      <a:srgbClr val="A2140D"/>
                    </a:solidFill>
                  </a:tcPr>
                </a:tc>
                <a:tc>
                  <a:txBody>
                    <a:bodyPr/>
                    <a:lstStyle/>
                    <a:p>
                      <a:r>
                        <a:rPr lang="en-GB"/>
                        <a:t>Meet1</a:t>
                      </a:r>
                    </a:p>
                  </a:txBody>
                  <a:tcPr>
                    <a:solidFill>
                      <a:srgbClr val="A2140D"/>
                    </a:solidFill>
                  </a:tcPr>
                </a:tc>
                <a:tc>
                  <a:txBody>
                    <a:bodyPr/>
                    <a:lstStyle/>
                    <a:p>
                      <a:r>
                        <a:rPr lang="en-GB"/>
                        <a:t>Survey</a:t>
                      </a:r>
                    </a:p>
                  </a:txBody>
                  <a:tcPr>
                    <a:solidFill>
                      <a:srgbClr val="A2140D"/>
                    </a:solidFill>
                  </a:tcPr>
                </a:tc>
                <a:tc>
                  <a:txBody>
                    <a:bodyPr/>
                    <a:lstStyle/>
                    <a:p>
                      <a:r>
                        <a:rPr lang="en-GB"/>
                        <a:t>Meet2</a:t>
                      </a:r>
                    </a:p>
                  </a:txBody>
                  <a:tcPr>
                    <a:solidFill>
                      <a:srgbClr val="A2140D"/>
                    </a:solidFill>
                  </a:tcPr>
                </a:tc>
                <a:tc>
                  <a:txBody>
                    <a:bodyPr/>
                    <a:lstStyle/>
                    <a:p>
                      <a:r>
                        <a:rPr lang="en-GB"/>
                        <a:t>Petition</a:t>
                      </a:r>
                    </a:p>
                  </a:txBody>
                  <a:tcPr>
                    <a:solidFill>
                      <a:srgbClr val="A2140D"/>
                    </a:solidFill>
                  </a:tcPr>
                </a:tc>
                <a:extLst>
                  <a:ext uri="{0D108BD9-81ED-4DB2-BD59-A6C34878D82A}">
                    <a16:rowId xmlns:a16="http://schemas.microsoft.com/office/drawing/2014/main" val="4028392596"/>
                  </a:ext>
                </a:extLst>
              </a:tr>
              <a:tr h="370840">
                <a:tc>
                  <a:txBody>
                    <a:bodyPr/>
                    <a:lstStyle/>
                    <a:p>
                      <a:r>
                        <a:rPr lang="en-GB">
                          <a:solidFill>
                            <a:schemeClr val="tx1"/>
                          </a:solidFill>
                        </a:rPr>
                        <a:t>Elli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highlight>
                          <a:srgbClr val="00FF00"/>
                        </a:highligh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extLst>
                  <a:ext uri="{0D108BD9-81ED-4DB2-BD59-A6C34878D82A}">
                    <a16:rowId xmlns:a16="http://schemas.microsoft.com/office/drawing/2014/main" val="3884937730"/>
                  </a:ext>
                </a:extLst>
              </a:tr>
              <a:tr h="370840">
                <a:tc>
                  <a:txBody>
                    <a:bodyPr/>
                    <a:lstStyle/>
                    <a:p>
                      <a:r>
                        <a:rPr lang="en-GB"/>
                        <a:t>Mary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p>
                      <a:pPr algn="ctr"/>
                      <a:endParaRPr lang="en-GB"/>
                    </a:p>
                  </a:txBody>
                  <a:tcPr/>
                </a:tc>
                <a:tc>
                  <a:txBody>
                    <a:bodyPr/>
                    <a:lstStyle/>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p>
                      <a:pPr algn="ctr"/>
                      <a:endParaRPr lang="en-GB"/>
                    </a:p>
                  </a:txBody>
                  <a:tcPr/>
                </a:tc>
                <a:extLst>
                  <a:ext uri="{0D108BD9-81ED-4DB2-BD59-A6C34878D82A}">
                    <a16:rowId xmlns:a16="http://schemas.microsoft.com/office/drawing/2014/main" val="3198169832"/>
                  </a:ext>
                </a:extLst>
              </a:tr>
              <a:tr h="370840">
                <a:tc>
                  <a:txBody>
                    <a:bodyPr/>
                    <a:lstStyle/>
                    <a:p>
                      <a:r>
                        <a:rPr lang="en-GB"/>
                        <a:t>Hafsa</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p>
                      <a:pPr algn="ctr"/>
                      <a:endParaRPr lang="en-GB"/>
                    </a:p>
                  </a:txBody>
                  <a:tcPr/>
                </a:tc>
                <a:extLst>
                  <a:ext uri="{0D108BD9-81ED-4DB2-BD59-A6C34878D82A}">
                    <a16:rowId xmlns:a16="http://schemas.microsoft.com/office/drawing/2014/main" val="2663325237"/>
                  </a:ext>
                </a:extLst>
              </a:tr>
              <a:tr h="370840">
                <a:tc>
                  <a:txBody>
                    <a:bodyPr/>
                    <a:lstStyle/>
                    <a:p>
                      <a:r>
                        <a:rPr lang="en-GB"/>
                        <a:t>Sade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p>
                      <a:pPr algn="ctr"/>
                      <a:endParaRPr lang="en-GB"/>
                    </a:p>
                  </a:txBody>
                  <a:tcPr/>
                </a:tc>
                <a:extLst>
                  <a:ext uri="{0D108BD9-81ED-4DB2-BD59-A6C34878D82A}">
                    <a16:rowId xmlns:a16="http://schemas.microsoft.com/office/drawing/2014/main" val="431167049"/>
                  </a:ext>
                </a:extLst>
              </a:tr>
              <a:tr h="370840">
                <a:tc>
                  <a:txBody>
                    <a:bodyPr/>
                    <a:lstStyle/>
                    <a:p>
                      <a:r>
                        <a:rPr lang="en-GB"/>
                        <a:t>Zoe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highlight>
                          <a:srgbClr val="00FF00"/>
                        </a:highlight>
                      </a:endParaRPr>
                    </a:p>
                    <a:p>
                      <a:pPr algn="ctr"/>
                      <a:endParaRPr lang="en-GB"/>
                    </a:p>
                  </a:txBody>
                  <a:tcPr/>
                </a:tc>
                <a:extLst>
                  <a:ext uri="{0D108BD9-81ED-4DB2-BD59-A6C34878D82A}">
                    <a16:rowId xmlns:a16="http://schemas.microsoft.com/office/drawing/2014/main" val="2440469527"/>
                  </a:ext>
                </a:extLst>
              </a:tr>
              <a:tr h="370840">
                <a:tc>
                  <a:txBody>
                    <a:bodyPr/>
                    <a:lstStyle/>
                    <a:p>
                      <a:r>
                        <a:rPr lang="en-GB"/>
                        <a:t>Obi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algn="ctr"/>
                      <a:r>
                        <a:rPr lang="en-GB">
                          <a:highlight>
                            <a:srgbClr val="00FF00"/>
                          </a:highlight>
                        </a:rPr>
                        <a:t>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highlight>
                            <a:srgbClr val="00FF00"/>
                          </a:highlight>
                        </a:rPr>
                        <a:t>O</a:t>
                      </a:r>
                    </a:p>
                    <a:p>
                      <a:pPr algn="ctr"/>
                      <a:endParaRPr lang="en-GB"/>
                    </a:p>
                  </a:txBody>
                  <a:tcPr/>
                </a:tc>
                <a:extLst>
                  <a:ext uri="{0D108BD9-81ED-4DB2-BD59-A6C34878D82A}">
                    <a16:rowId xmlns:a16="http://schemas.microsoft.com/office/drawing/2014/main" val="2820939205"/>
                  </a:ext>
                </a:extLst>
              </a:tr>
            </a:tbl>
          </a:graphicData>
        </a:graphic>
      </p:graphicFrame>
      <p:sp>
        <p:nvSpPr>
          <p:cNvPr id="4" name="Slide Number Placeholder 3">
            <a:extLst>
              <a:ext uri="{FF2B5EF4-FFF2-40B4-BE49-F238E27FC236}">
                <a16:creationId xmlns:a16="http://schemas.microsoft.com/office/drawing/2014/main" id="{C5152D93-C9D7-4724-9437-5C67AA4FEEE7}"/>
              </a:ext>
            </a:extLst>
          </p:cNvPr>
          <p:cNvSpPr>
            <a:spLocks noGrp="1"/>
          </p:cNvSpPr>
          <p:nvPr>
            <p:ph type="sldNum" sz="quarter" idx="4"/>
          </p:nvPr>
        </p:nvSpPr>
        <p:spPr>
          <a:xfrm>
            <a:off x="1475515" y="6356350"/>
            <a:ext cx="2743200" cy="365125"/>
          </a:xfrm>
          <a:prstGeom prst="rect">
            <a:avLst/>
          </a:prstGeom>
        </p:spPr>
        <p:txBody>
          <a:bodyPr spcFirstLastPara="1" vert="horz" wrap="square" lIns="0" tIns="0" rIns="0" bIns="0" rtlCol="0" anchor="ctr" anchorCtr="0">
            <a:noAutofit/>
          </a:bodyPr>
          <a:lstStyle>
            <a:defPPr>
              <a:defRPr lang="en-US"/>
            </a:defPPr>
            <a:lvl1pPr marL="0" lvl="0" algn="l" defTabSz="457200" rtl="0" eaLnBrk="1" latinLnBrk="0" hangingPunct="1">
              <a:buNone/>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9B3B44D-BDDD-E043-A89F-E0E6AADCD3DF}" type="slidenum">
              <a:rPr lang="en-US" dirty="0" smtClean="0"/>
              <a:pPr/>
              <a:t>37</a:t>
            </a:fld>
            <a:endParaRPr lang="en-US"/>
          </a:p>
        </p:txBody>
      </p:sp>
    </p:spTree>
    <p:extLst>
      <p:ext uri="{BB962C8B-B14F-4D97-AF65-F5344CB8AC3E}">
        <p14:creationId xmlns:p14="http://schemas.microsoft.com/office/powerpoint/2010/main" val="2424676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png"/>
          <p:cNvPicPr/>
          <p:nvPr/>
        </p:nvPicPr>
        <p:blipFill>
          <a:blip r:embed="rId3"/>
          <a:srcRect/>
          <a:stretch>
            <a:fillRect/>
          </a:stretch>
        </p:blipFill>
        <p:spPr>
          <a:xfrm>
            <a:off x="443754" y="645460"/>
            <a:ext cx="6831106" cy="5217458"/>
          </a:xfrm>
          <a:prstGeom prst="rect">
            <a:avLst/>
          </a:prstGeom>
          <a:ln/>
        </p:spPr>
      </p:pic>
      <p:sp>
        <p:nvSpPr>
          <p:cNvPr id="2" name="TextBox 1"/>
          <p:cNvSpPr txBox="1"/>
          <p:nvPr/>
        </p:nvSpPr>
        <p:spPr>
          <a:xfrm>
            <a:off x="443754" y="5893405"/>
            <a:ext cx="3456716" cy="369332"/>
          </a:xfrm>
          <a:prstGeom prst="rect">
            <a:avLst/>
          </a:prstGeom>
          <a:noFill/>
        </p:spPr>
        <p:txBody>
          <a:bodyPr wrap="none" rtlCol="0">
            <a:spAutoFit/>
          </a:bodyPr>
          <a:lstStyle/>
          <a:p>
            <a:r>
              <a:rPr lang="en-GB"/>
              <a:t>Image: www.janemcalevey.com</a:t>
            </a:r>
          </a:p>
        </p:txBody>
      </p:sp>
      <p:pic>
        <p:nvPicPr>
          <p:cNvPr id="4" name="image1.png">
            <a:extLst>
              <a:ext uri="{FF2B5EF4-FFF2-40B4-BE49-F238E27FC236}">
                <a16:creationId xmlns:a16="http://schemas.microsoft.com/office/drawing/2014/main" id="{C14657A3-1A91-44D2-8948-BF30BFCB653D}"/>
              </a:ext>
            </a:extLst>
          </p:cNvPr>
          <p:cNvPicPr/>
          <p:nvPr/>
        </p:nvPicPr>
        <p:blipFill>
          <a:blip r:embed="rId3"/>
          <a:srcRect/>
          <a:stretch>
            <a:fillRect/>
          </a:stretch>
        </p:blipFill>
        <p:spPr>
          <a:xfrm>
            <a:off x="596154" y="797860"/>
            <a:ext cx="6831106" cy="5217458"/>
          </a:xfrm>
          <a:prstGeom prst="rect">
            <a:avLst/>
          </a:prstGeom>
          <a:ln/>
        </p:spPr>
      </p:pic>
    </p:spTree>
    <p:extLst>
      <p:ext uri="{BB962C8B-B14F-4D97-AF65-F5344CB8AC3E}">
        <p14:creationId xmlns:p14="http://schemas.microsoft.com/office/powerpoint/2010/main" val="2573397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F44167-633C-4CC1-8F80-1583E02EF38E}"/>
              </a:ext>
            </a:extLst>
          </p:cNvPr>
          <p:cNvSpPr/>
          <p:nvPr/>
        </p:nvSpPr>
        <p:spPr>
          <a:xfrm>
            <a:off x="194106" y="119921"/>
            <a:ext cx="8545157" cy="2378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475523" y="894271"/>
            <a:ext cx="7760988" cy="1149682"/>
          </a:xfrm>
        </p:spPr>
        <p:txBody>
          <a:bodyPr anchor="t">
            <a:normAutofit fontScale="90000"/>
          </a:bodyPr>
          <a:lstStyle/>
          <a:p>
            <a:br>
              <a:rPr lang="en-GB"/>
            </a:br>
            <a:r>
              <a:rPr lang="en-GB"/>
              <a:t>GDPR and Data </a:t>
            </a:r>
          </a:p>
        </p:txBody>
      </p:sp>
      <p:sp>
        <p:nvSpPr>
          <p:cNvPr id="3" name="Content Placeholder 2"/>
          <p:cNvSpPr>
            <a:spLocks noGrp="1"/>
          </p:cNvSpPr>
          <p:nvPr>
            <p:ph idx="1"/>
          </p:nvPr>
        </p:nvSpPr>
        <p:spPr>
          <a:xfrm>
            <a:off x="1475524" y="2353235"/>
            <a:ext cx="7160476" cy="3617794"/>
          </a:xfrm>
        </p:spPr>
        <p:txBody>
          <a:bodyPr>
            <a:normAutofit fontScale="92500" lnSpcReduction="10000"/>
          </a:bodyPr>
          <a:lstStyle/>
          <a:p>
            <a:pPr lvl="0"/>
            <a:r>
              <a:rPr lang="en-GB">
                <a:solidFill>
                  <a:schemeClr val="tx1"/>
                </a:solidFill>
              </a:rPr>
              <a:t>Mapping/Charting etc a legitimate union activity.</a:t>
            </a:r>
          </a:p>
          <a:p>
            <a:pPr lvl="0"/>
            <a:r>
              <a:rPr lang="en-GB">
                <a:solidFill>
                  <a:schemeClr val="tx1"/>
                </a:solidFill>
              </a:rPr>
              <a:t>The right to organise cannot be taken away by GDPR legislation.</a:t>
            </a:r>
          </a:p>
          <a:p>
            <a:pPr lvl="0"/>
            <a:r>
              <a:rPr lang="en-GB">
                <a:solidFill>
                  <a:schemeClr val="tx1"/>
                </a:solidFill>
              </a:rPr>
              <a:t>Protect data, keep secure, limit audience, password protect.</a:t>
            </a:r>
          </a:p>
          <a:p>
            <a:pPr lvl="0"/>
            <a:r>
              <a:rPr lang="en-GB">
                <a:solidFill>
                  <a:schemeClr val="tx1"/>
                </a:solidFill>
              </a:rPr>
              <a:t>Distribute activity and data – like a distributed network, more secure less chance of any GDPR issues.</a:t>
            </a:r>
            <a:endParaRPr lang="en-GB"/>
          </a:p>
        </p:txBody>
      </p:sp>
    </p:spTree>
    <p:extLst>
      <p:ext uri="{BB962C8B-B14F-4D97-AF65-F5344CB8AC3E}">
        <p14:creationId xmlns:p14="http://schemas.microsoft.com/office/powerpoint/2010/main" val="311328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8838" y="879567"/>
            <a:ext cx="7341654" cy="1532963"/>
          </a:xfrm>
        </p:spPr>
        <p:txBody>
          <a:bodyPr anchor="b">
            <a:normAutofit/>
          </a:bodyPr>
          <a:lstStyle/>
          <a:p>
            <a:br>
              <a:rPr lang="en-GB" sz="3000"/>
            </a:br>
            <a:r>
              <a:rPr lang="en-GB" sz="3000">
                <a:solidFill>
                  <a:schemeClr val="tx1"/>
                </a:solidFill>
              </a:rPr>
              <a:t>What is campaigning?</a:t>
            </a:r>
          </a:p>
        </p:txBody>
      </p:sp>
      <p:sp>
        <p:nvSpPr>
          <p:cNvPr id="2" name="Content Placeholder 1"/>
          <p:cNvSpPr>
            <a:spLocks noGrp="1"/>
          </p:cNvSpPr>
          <p:nvPr>
            <p:ph idx="1"/>
          </p:nvPr>
        </p:nvSpPr>
        <p:spPr>
          <a:xfrm>
            <a:off x="1093341" y="1994263"/>
            <a:ext cx="7589105" cy="4968239"/>
          </a:xfrm>
        </p:spPr>
        <p:txBody>
          <a:bodyPr anchor="ctr">
            <a:noAutofit/>
          </a:bodyPr>
          <a:lstStyle/>
          <a:p>
            <a:pPr>
              <a:spcAft>
                <a:spcPts val="1200"/>
              </a:spcAft>
            </a:pPr>
            <a:r>
              <a:rPr lang="en-GB" sz="2400">
                <a:solidFill>
                  <a:schemeClr val="tx1"/>
                </a:solidFill>
              </a:rPr>
              <a:t>Campaigning is about achieving change. </a:t>
            </a:r>
            <a:br>
              <a:rPr lang="en-GB" sz="2400">
                <a:solidFill>
                  <a:schemeClr val="tx1"/>
                </a:solidFill>
              </a:rPr>
            </a:br>
            <a:r>
              <a:rPr lang="en-GB" sz="2400">
                <a:solidFill>
                  <a:schemeClr val="tx1"/>
                </a:solidFill>
              </a:rPr>
              <a:t>It might be about persuading people to take a particular course of action in relation to a particular issue.</a:t>
            </a:r>
          </a:p>
          <a:p>
            <a:pPr>
              <a:spcAft>
                <a:spcPts val="1200"/>
              </a:spcAft>
            </a:pPr>
            <a:r>
              <a:rPr lang="en-GB" sz="2400">
                <a:solidFill>
                  <a:schemeClr val="tx1"/>
                </a:solidFill>
              </a:rPr>
              <a:t>Campaigning means having a clear aim, knowing what you want to achieve and </a:t>
            </a:r>
            <a:br>
              <a:rPr lang="en-GB" sz="2400">
                <a:solidFill>
                  <a:schemeClr val="tx1"/>
                </a:solidFill>
              </a:rPr>
            </a:br>
            <a:r>
              <a:rPr lang="en-GB" sz="2400">
                <a:solidFill>
                  <a:schemeClr val="tx1"/>
                </a:solidFill>
              </a:rPr>
              <a:t>what is required to bring that change about.</a:t>
            </a:r>
          </a:p>
          <a:p>
            <a:pPr>
              <a:spcAft>
                <a:spcPts val="1200"/>
              </a:spcAft>
            </a:pPr>
            <a:r>
              <a:rPr lang="en-GB" sz="2400">
                <a:solidFill>
                  <a:schemeClr val="tx1"/>
                </a:solidFill>
              </a:rPr>
              <a:t>It is more than organising individual </a:t>
            </a:r>
            <a:br>
              <a:rPr lang="en-GB" sz="2400">
                <a:solidFill>
                  <a:schemeClr val="tx1"/>
                </a:solidFill>
              </a:rPr>
            </a:br>
            <a:r>
              <a:rPr lang="en-GB" sz="2400">
                <a:solidFill>
                  <a:schemeClr val="tx1"/>
                </a:solidFill>
              </a:rPr>
              <a:t>events or publicity stunts.</a:t>
            </a:r>
          </a:p>
        </p:txBody>
      </p:sp>
    </p:spTree>
    <p:extLst>
      <p:ext uri="{BB962C8B-B14F-4D97-AF65-F5344CB8AC3E}">
        <p14:creationId xmlns:p14="http://schemas.microsoft.com/office/powerpoint/2010/main" val="1224691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90CB4E-036B-4929-A14A-FAC34EB7F067}"/>
              </a:ext>
            </a:extLst>
          </p:cNvPr>
          <p:cNvSpPr/>
          <p:nvPr/>
        </p:nvSpPr>
        <p:spPr>
          <a:xfrm>
            <a:off x="194106" y="119921"/>
            <a:ext cx="8545157" cy="2378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475523" y="894271"/>
            <a:ext cx="7760988" cy="1093555"/>
          </a:xfrm>
        </p:spPr>
        <p:txBody>
          <a:bodyPr/>
          <a:lstStyle/>
          <a:p>
            <a:r>
              <a:rPr lang="en-GB"/>
              <a:t>Sliding scale</a:t>
            </a:r>
          </a:p>
        </p:txBody>
      </p:sp>
      <p:sp>
        <p:nvSpPr>
          <p:cNvPr id="3" name="Content Placeholder 2"/>
          <p:cNvSpPr>
            <a:spLocks noGrp="1"/>
          </p:cNvSpPr>
          <p:nvPr>
            <p:ph idx="1"/>
          </p:nvPr>
        </p:nvSpPr>
        <p:spPr>
          <a:xfrm>
            <a:off x="1475524" y="2160104"/>
            <a:ext cx="7760988" cy="3810925"/>
          </a:xfrm>
        </p:spPr>
        <p:txBody>
          <a:bodyPr>
            <a:normAutofit/>
          </a:bodyPr>
          <a:lstStyle/>
          <a:p>
            <a:r>
              <a:rPr lang="en-GB"/>
              <a:t>Not supportive … &gt; neutral (or supportive)</a:t>
            </a:r>
          </a:p>
          <a:p>
            <a:r>
              <a:rPr lang="en-GB"/>
              <a:t>Non-members …&gt; members</a:t>
            </a:r>
          </a:p>
          <a:p>
            <a:r>
              <a:rPr lang="en-GB"/>
              <a:t>Members … &gt; to engaged members</a:t>
            </a:r>
          </a:p>
          <a:p>
            <a:r>
              <a:rPr lang="en-GB"/>
              <a:t>Engaged members … &gt; active members</a:t>
            </a:r>
          </a:p>
          <a:p>
            <a:r>
              <a:rPr lang="en-GB"/>
              <a:t>Active members … &gt; reps</a:t>
            </a:r>
          </a:p>
          <a:p>
            <a:r>
              <a:rPr lang="en-GB"/>
              <a:t>Reps … &gt; branch officials</a:t>
            </a:r>
          </a:p>
          <a:p>
            <a:r>
              <a:rPr lang="en-GB"/>
              <a:t>Branch officials .. &gt; national officials</a:t>
            </a:r>
          </a:p>
        </p:txBody>
      </p:sp>
    </p:spTree>
    <p:extLst>
      <p:ext uri="{BB962C8B-B14F-4D97-AF65-F5344CB8AC3E}">
        <p14:creationId xmlns:p14="http://schemas.microsoft.com/office/powerpoint/2010/main" val="1577215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050">
            <a:extLst>
              <a:ext uri="{FF2B5EF4-FFF2-40B4-BE49-F238E27FC236}">
                <a16:creationId xmlns:a16="http://schemas.microsoft.com/office/drawing/2014/main" id="{50D73274-4F13-E547-9E02-DA3A74B53BE0}"/>
              </a:ext>
            </a:extLst>
          </p:cNvPr>
          <p:cNvSpPr>
            <a:spLocks noGrp="1"/>
          </p:cNvSpPr>
          <p:nvPr>
            <p:ph type="title"/>
          </p:nvPr>
        </p:nvSpPr>
        <p:spPr>
          <a:xfrm>
            <a:off x="274621" y="1748317"/>
            <a:ext cx="4838827" cy="914398"/>
          </a:xfrm>
        </p:spPr>
        <p:txBody>
          <a:bodyPr anchor="b">
            <a:noAutofit/>
          </a:bodyPr>
          <a:lstStyle/>
          <a:p>
            <a:br>
              <a:rPr lang="en-US" altLang="en-US" sz="3000">
                <a:solidFill>
                  <a:schemeClr val="tx1"/>
                </a:solidFill>
                <a:ea typeface="Geneva" panose="020B0503030404040204" pitchFamily="34" charset="0"/>
                <a:cs typeface="Geneva" panose="020B0503030404040204" pitchFamily="34" charset="0"/>
              </a:rPr>
            </a:br>
            <a:r>
              <a:rPr lang="en-US" altLang="en-US" sz="3000">
                <a:solidFill>
                  <a:schemeClr val="tx1"/>
                </a:solidFill>
                <a:ea typeface="Geneva" panose="020B0503030404040204" pitchFamily="34" charset="0"/>
                <a:cs typeface="Geneva" panose="020B0503030404040204" pitchFamily="34" charset="0"/>
              </a:rPr>
              <a:t>Top tips for campaigns</a:t>
            </a:r>
          </a:p>
        </p:txBody>
      </p:sp>
      <p:sp>
        <p:nvSpPr>
          <p:cNvPr id="38914" name="Rectangle 2051">
            <a:extLst>
              <a:ext uri="{FF2B5EF4-FFF2-40B4-BE49-F238E27FC236}">
                <a16:creationId xmlns:a16="http://schemas.microsoft.com/office/drawing/2014/main" id="{32239C57-A25A-9D49-BD71-431C1A1395BC}"/>
              </a:ext>
            </a:extLst>
          </p:cNvPr>
          <p:cNvSpPr>
            <a:spLocks noGrp="1" noChangeArrowheads="1"/>
          </p:cNvSpPr>
          <p:nvPr>
            <p:ph idx="1"/>
          </p:nvPr>
        </p:nvSpPr>
        <p:spPr>
          <a:xfrm>
            <a:off x="274621" y="2083453"/>
            <a:ext cx="5577754" cy="5284689"/>
          </a:xfrm>
        </p:spPr>
        <p:txBody>
          <a:bodyPr anchor="ctr">
            <a:normAutofit/>
          </a:bodyPr>
          <a:lstStyle/>
          <a:p>
            <a:r>
              <a:rPr lang="en-US" altLang="en-US" sz="2500">
                <a:solidFill>
                  <a:schemeClr val="tx1"/>
                </a:solidFill>
                <a:ea typeface="Geneva" panose="020B0503030404040204" pitchFamily="34" charset="0"/>
                <a:cs typeface="Geneva" panose="020B0503030404040204" pitchFamily="34" charset="0"/>
              </a:rPr>
              <a:t>Make it local</a:t>
            </a:r>
          </a:p>
          <a:p>
            <a:r>
              <a:rPr lang="en-US" altLang="en-US" sz="2500">
                <a:solidFill>
                  <a:schemeClr val="tx1"/>
                </a:solidFill>
                <a:ea typeface="Geneva" panose="020B0503030404040204" pitchFamily="34" charset="0"/>
                <a:cs typeface="Geneva" panose="020B0503030404040204" pitchFamily="34" charset="0"/>
              </a:rPr>
              <a:t>Stay focused on a simple message</a:t>
            </a:r>
          </a:p>
          <a:p>
            <a:r>
              <a:rPr lang="en-US" altLang="en-US" sz="2500">
                <a:solidFill>
                  <a:schemeClr val="tx1"/>
                </a:solidFill>
                <a:ea typeface="Geneva" panose="020B0503030404040204" pitchFamily="34" charset="0"/>
                <a:cs typeface="Geneva" panose="020B0503030404040204" pitchFamily="34" charset="0"/>
              </a:rPr>
              <a:t>Marshall your evidence</a:t>
            </a:r>
          </a:p>
          <a:p>
            <a:r>
              <a:rPr lang="en-US" altLang="en-US" sz="2500">
                <a:solidFill>
                  <a:schemeClr val="tx1"/>
                </a:solidFill>
                <a:ea typeface="Geneva" panose="020B0503030404040204" pitchFamily="34" charset="0"/>
                <a:cs typeface="Geneva" panose="020B0503030404040204" pitchFamily="34" charset="0"/>
              </a:rPr>
              <a:t>Suggest opportunities for raising </a:t>
            </a:r>
            <a:br>
              <a:rPr lang="en-US" altLang="en-US" sz="2500">
                <a:solidFill>
                  <a:schemeClr val="tx1"/>
                </a:solidFill>
                <a:ea typeface="Geneva" panose="020B0503030404040204" pitchFamily="34" charset="0"/>
                <a:cs typeface="Geneva" panose="020B0503030404040204" pitchFamily="34" charset="0"/>
              </a:rPr>
            </a:br>
            <a:r>
              <a:rPr lang="en-US" altLang="en-US" sz="2500">
                <a:solidFill>
                  <a:schemeClr val="tx1"/>
                </a:solidFill>
                <a:ea typeface="Geneva" panose="020B0503030404040204" pitchFamily="34" charset="0"/>
                <a:cs typeface="Geneva" panose="020B0503030404040204" pitchFamily="34" charset="0"/>
              </a:rPr>
              <a:t>the issue</a:t>
            </a:r>
          </a:p>
          <a:p>
            <a:r>
              <a:rPr lang="en-US" altLang="en-US" sz="2500">
                <a:solidFill>
                  <a:schemeClr val="tx1"/>
                </a:solidFill>
                <a:ea typeface="Geneva" panose="020B0503030404040204" pitchFamily="34" charset="0"/>
                <a:cs typeface="Geneva" panose="020B0503030404040204" pitchFamily="34" charset="0"/>
              </a:rPr>
              <a:t>Anticipate counter-arguments</a:t>
            </a:r>
          </a:p>
          <a:p>
            <a:r>
              <a:rPr lang="en-US" altLang="en-US" sz="2500">
                <a:solidFill>
                  <a:schemeClr val="tx1"/>
                </a:solidFill>
                <a:ea typeface="Geneva" panose="020B0503030404040204" pitchFamily="34" charset="0"/>
                <a:cs typeface="Geneva" panose="020B0503030404040204" pitchFamily="34" charset="0"/>
              </a:rPr>
              <a:t>Offer public praise when ‘targets’ </a:t>
            </a:r>
            <a:br>
              <a:rPr lang="en-US" altLang="en-US" sz="2500">
                <a:solidFill>
                  <a:schemeClr val="tx1"/>
                </a:solidFill>
                <a:ea typeface="Geneva" panose="020B0503030404040204" pitchFamily="34" charset="0"/>
                <a:cs typeface="Geneva" panose="020B0503030404040204" pitchFamily="34" charset="0"/>
              </a:rPr>
            </a:br>
            <a:r>
              <a:rPr lang="en-US" altLang="en-US" sz="2500">
                <a:solidFill>
                  <a:schemeClr val="tx1"/>
                </a:solidFill>
                <a:ea typeface="Geneva" panose="020B0503030404040204" pitchFamily="34" charset="0"/>
                <a:cs typeface="Geneva" panose="020B0503030404040204" pitchFamily="34" charset="0"/>
              </a:rPr>
              <a:t>do the right thing</a:t>
            </a:r>
          </a:p>
        </p:txBody>
      </p:sp>
      <p:pic>
        <p:nvPicPr>
          <p:cNvPr id="2" name="Picture 1">
            <a:extLst>
              <a:ext uri="{FF2B5EF4-FFF2-40B4-BE49-F238E27FC236}">
                <a16:creationId xmlns:a16="http://schemas.microsoft.com/office/drawing/2014/main" id="{28294460-F9EC-EB4E-B8F3-4F29EC0F1D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5166">
            <a:off x="6538842" y="2570745"/>
            <a:ext cx="5112776" cy="3416468"/>
          </a:xfrm>
          <a:prstGeom prst="rect">
            <a:avLst/>
          </a:prstGeom>
          <a:ln w="76200">
            <a:solidFill>
              <a:schemeClr val="bg1"/>
            </a:solidFill>
          </a:ln>
          <a:effectLst>
            <a:outerShdw dist="38100" sx="1000" sy="1000" algn="tl" rotWithShape="0">
              <a:prstClr val="black"/>
            </a:outerShdw>
          </a:effectLst>
        </p:spPr>
      </p:pic>
      <p:sp>
        <p:nvSpPr>
          <p:cNvPr id="3" name="Oval 2">
            <a:extLst>
              <a:ext uri="{FF2B5EF4-FFF2-40B4-BE49-F238E27FC236}">
                <a16:creationId xmlns:a16="http://schemas.microsoft.com/office/drawing/2014/main" id="{51269F4E-2AB2-344A-842E-83E18826444C}"/>
              </a:ext>
            </a:extLst>
          </p:cNvPr>
          <p:cNvSpPr/>
          <p:nvPr/>
        </p:nvSpPr>
        <p:spPr>
          <a:xfrm>
            <a:off x="6339626" y="2105094"/>
            <a:ext cx="331470" cy="3314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90720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3446" y="2067646"/>
            <a:ext cx="6370447" cy="5338482"/>
          </a:xfrm>
        </p:spPr>
        <p:txBody>
          <a:bodyPr anchor="ctr">
            <a:noAutofit/>
          </a:bodyPr>
          <a:lstStyle/>
          <a:p>
            <a:r>
              <a:rPr lang="en-GB" sz="2500">
                <a:solidFill>
                  <a:schemeClr val="tx1"/>
                </a:solidFill>
              </a:rPr>
              <a:t>Campaigning relies on the strength of </a:t>
            </a:r>
            <a:br>
              <a:rPr lang="en-GB" sz="2500">
                <a:solidFill>
                  <a:schemeClr val="tx1"/>
                </a:solidFill>
              </a:rPr>
            </a:br>
            <a:r>
              <a:rPr lang="en-GB" sz="2500">
                <a:solidFill>
                  <a:schemeClr val="tx1"/>
                </a:solidFill>
              </a:rPr>
              <a:t>the branch so recruiting new members </a:t>
            </a:r>
            <a:br>
              <a:rPr lang="en-GB" sz="2500">
                <a:solidFill>
                  <a:schemeClr val="tx1"/>
                </a:solidFill>
              </a:rPr>
            </a:br>
            <a:r>
              <a:rPr lang="en-GB" sz="2500">
                <a:solidFill>
                  <a:schemeClr val="tx1"/>
                </a:solidFill>
              </a:rPr>
              <a:t>and using campaigning as a vehicle to </a:t>
            </a:r>
            <a:br>
              <a:rPr lang="en-GB" sz="2500">
                <a:solidFill>
                  <a:schemeClr val="tx1"/>
                </a:solidFill>
              </a:rPr>
            </a:br>
            <a:r>
              <a:rPr lang="en-GB" sz="2500">
                <a:solidFill>
                  <a:schemeClr val="tx1"/>
                </a:solidFill>
              </a:rPr>
              <a:t>do this is important too.</a:t>
            </a:r>
          </a:p>
          <a:p>
            <a:r>
              <a:rPr lang="en-GB" sz="2500">
                <a:solidFill>
                  <a:schemeClr val="tx1"/>
                </a:solidFill>
              </a:rPr>
              <a:t>Include opportunities for non-members </a:t>
            </a:r>
            <a:br>
              <a:rPr lang="en-GB" sz="2500">
                <a:solidFill>
                  <a:schemeClr val="tx1"/>
                </a:solidFill>
              </a:rPr>
            </a:br>
            <a:r>
              <a:rPr lang="en-GB" sz="2500">
                <a:solidFill>
                  <a:schemeClr val="tx1"/>
                </a:solidFill>
              </a:rPr>
              <a:t>to join in your planning</a:t>
            </a:r>
          </a:p>
          <a:p>
            <a:r>
              <a:rPr lang="en-GB" sz="2500">
                <a:solidFill>
                  <a:schemeClr val="tx1"/>
                </a:solidFill>
              </a:rPr>
              <a:t>Advertise wins!</a:t>
            </a:r>
          </a:p>
          <a:p>
            <a:r>
              <a:rPr lang="en-GB" sz="2500">
                <a:solidFill>
                  <a:schemeClr val="tx1"/>
                </a:solidFill>
              </a:rPr>
              <a:t>Don’t forget member-recruit-member</a:t>
            </a:r>
          </a:p>
        </p:txBody>
      </p:sp>
      <p:sp>
        <p:nvSpPr>
          <p:cNvPr id="3" name="Title 2"/>
          <p:cNvSpPr>
            <a:spLocks noGrp="1"/>
          </p:cNvSpPr>
          <p:nvPr>
            <p:ph type="title"/>
          </p:nvPr>
        </p:nvSpPr>
        <p:spPr>
          <a:xfrm>
            <a:off x="457617" y="1140823"/>
            <a:ext cx="2898794" cy="1546412"/>
          </a:xfrm>
        </p:spPr>
        <p:txBody>
          <a:bodyPr anchor="b">
            <a:normAutofit/>
          </a:bodyPr>
          <a:lstStyle/>
          <a:p>
            <a:br>
              <a:rPr lang="en-GB" sz="3000"/>
            </a:br>
            <a:r>
              <a:rPr lang="en-GB" sz="3000">
                <a:solidFill>
                  <a:schemeClr val="tx1"/>
                </a:solidFill>
              </a:rPr>
              <a:t>Remember!</a:t>
            </a:r>
          </a:p>
        </p:txBody>
      </p:sp>
    </p:spTree>
    <p:extLst>
      <p:ext uri="{BB962C8B-B14F-4D97-AF65-F5344CB8AC3E}">
        <p14:creationId xmlns:p14="http://schemas.microsoft.com/office/powerpoint/2010/main" val="251419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1738AE-3531-4274-BCF4-2B9F7CB715F5}"/>
              </a:ext>
            </a:extLst>
          </p:cNvPr>
          <p:cNvSpPr/>
          <p:nvPr/>
        </p:nvSpPr>
        <p:spPr>
          <a:xfrm>
            <a:off x="0" y="13285"/>
            <a:ext cx="12192000" cy="6858000"/>
          </a:xfrm>
          <a:prstGeom prst="rect">
            <a:avLst/>
          </a:prstGeom>
          <a:solidFill>
            <a:srgbClr val="34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D24D58BD-8684-46C8-B401-90AB76A65A8E}"/>
              </a:ext>
            </a:extLst>
          </p:cNvPr>
          <p:cNvGrpSpPr/>
          <p:nvPr/>
        </p:nvGrpSpPr>
        <p:grpSpPr>
          <a:xfrm>
            <a:off x="6976139" y="5398383"/>
            <a:ext cx="5215861" cy="1489377"/>
            <a:chOff x="3731972" y="2205798"/>
            <a:chExt cx="7451231" cy="2127679"/>
          </a:xfrm>
        </p:grpSpPr>
        <p:pic>
          <p:nvPicPr>
            <p:cNvPr id="18" name="Picture 17" descr="Logo, company name&#10;&#10;Description automatically generated">
              <a:extLst>
                <a:ext uri="{FF2B5EF4-FFF2-40B4-BE49-F238E27FC236}">
                  <a16:creationId xmlns:a16="http://schemas.microsoft.com/office/drawing/2014/main" id="{D2050651-4F4B-4B3D-8B9F-8F5688EAE885}"/>
                </a:ext>
              </a:extLst>
            </p:cNvPr>
            <p:cNvPicPr>
              <a:picLocks noChangeAspect="1"/>
            </p:cNvPicPr>
            <p:nvPr/>
          </p:nvPicPr>
          <p:blipFill rotWithShape="1">
            <a:blip r:embed="rId3"/>
            <a:srcRect t="74999" b="7192"/>
            <a:stretch/>
          </p:blipFill>
          <p:spPr>
            <a:xfrm>
              <a:off x="3731972" y="2205798"/>
              <a:ext cx="7264665" cy="2090363"/>
            </a:xfrm>
            <a:prstGeom prst="rect">
              <a:avLst/>
            </a:prstGeom>
          </p:spPr>
        </p:pic>
        <p:sp>
          <p:nvSpPr>
            <p:cNvPr id="31" name="TextBox 30">
              <a:extLst>
                <a:ext uri="{FF2B5EF4-FFF2-40B4-BE49-F238E27FC236}">
                  <a16:creationId xmlns:a16="http://schemas.microsoft.com/office/drawing/2014/main" id="{D465685E-C2DB-4EA0-86D2-672D24887145}"/>
                </a:ext>
              </a:extLst>
            </p:cNvPr>
            <p:cNvSpPr txBox="1"/>
            <p:nvPr/>
          </p:nvSpPr>
          <p:spPr>
            <a:xfrm>
              <a:off x="10578587" y="2750623"/>
              <a:ext cx="604616" cy="1582854"/>
            </a:xfrm>
            <a:prstGeom prst="rect">
              <a:avLst/>
            </a:prstGeom>
            <a:noFill/>
          </p:spPr>
          <p:txBody>
            <a:bodyPr wrap="square">
              <a:spAutoFit/>
            </a:bodyPr>
            <a:lstStyle/>
            <a:p>
              <a:r>
                <a:rPr lang="en-GB" sz="6600" b="1">
                  <a:solidFill>
                    <a:srgbClr val="DE318B"/>
                  </a:solidFill>
                  <a:latin typeface="Century Gothic" panose="020B0502020202020204" pitchFamily="34" charset="0"/>
                  <a:cs typeface="Aharoni" panose="02010803020104030203" pitchFamily="2" charset="-79"/>
                </a:rPr>
                <a:t>!</a:t>
              </a:r>
            </a:p>
          </p:txBody>
        </p:sp>
      </p:grpSp>
      <p:sp>
        <p:nvSpPr>
          <p:cNvPr id="25" name="Rectangle 24">
            <a:extLst>
              <a:ext uri="{FF2B5EF4-FFF2-40B4-BE49-F238E27FC236}">
                <a16:creationId xmlns:a16="http://schemas.microsoft.com/office/drawing/2014/main" id="{74F36ADB-8A5F-44B1-8291-B8551F3DD9C5}"/>
              </a:ext>
            </a:extLst>
          </p:cNvPr>
          <p:cNvSpPr/>
          <p:nvPr/>
        </p:nvSpPr>
        <p:spPr>
          <a:xfrm>
            <a:off x="2396691" y="1497102"/>
            <a:ext cx="2290812" cy="1390477"/>
          </a:xfrm>
          <a:prstGeom prst="rect">
            <a:avLst/>
          </a:prstGeom>
          <a:solidFill>
            <a:srgbClr val="34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Logo, company name&#10;&#10;Description automatically generated">
            <a:extLst>
              <a:ext uri="{FF2B5EF4-FFF2-40B4-BE49-F238E27FC236}">
                <a16:creationId xmlns:a16="http://schemas.microsoft.com/office/drawing/2014/main" id="{BBE9F7BB-01E4-41B5-971E-129C3CEF5619}"/>
              </a:ext>
            </a:extLst>
          </p:cNvPr>
          <p:cNvPicPr>
            <a:picLocks noChangeAspect="1"/>
          </p:cNvPicPr>
          <p:nvPr/>
        </p:nvPicPr>
        <p:blipFill>
          <a:blip r:embed="rId4"/>
          <a:stretch>
            <a:fillRect/>
          </a:stretch>
        </p:blipFill>
        <p:spPr>
          <a:xfrm>
            <a:off x="2475675" y="1905357"/>
            <a:ext cx="1693289" cy="850943"/>
          </a:xfrm>
          <a:prstGeom prst="rect">
            <a:avLst/>
          </a:prstGeom>
        </p:spPr>
      </p:pic>
      <p:pic>
        <p:nvPicPr>
          <p:cNvPr id="29" name="Picture 28" descr="Logo&#10;&#10;Description automatically generated with low confidence">
            <a:extLst>
              <a:ext uri="{FF2B5EF4-FFF2-40B4-BE49-F238E27FC236}">
                <a16:creationId xmlns:a16="http://schemas.microsoft.com/office/drawing/2014/main" id="{96182476-8F80-414F-815E-C2D35D48794D}"/>
              </a:ext>
            </a:extLst>
          </p:cNvPr>
          <p:cNvPicPr>
            <a:picLocks noChangeAspect="1"/>
          </p:cNvPicPr>
          <p:nvPr/>
        </p:nvPicPr>
        <p:blipFill>
          <a:blip r:embed="rId5"/>
          <a:stretch>
            <a:fillRect/>
          </a:stretch>
        </p:blipFill>
        <p:spPr>
          <a:xfrm>
            <a:off x="4297023" y="1905357"/>
            <a:ext cx="1693289" cy="848077"/>
          </a:xfrm>
          <a:prstGeom prst="rect">
            <a:avLst/>
          </a:prstGeom>
        </p:spPr>
      </p:pic>
      <p:sp>
        <p:nvSpPr>
          <p:cNvPr id="10" name="Title 1">
            <a:extLst>
              <a:ext uri="{FF2B5EF4-FFF2-40B4-BE49-F238E27FC236}">
                <a16:creationId xmlns:a16="http://schemas.microsoft.com/office/drawing/2014/main" id="{6C885112-C834-45EC-B50C-FC65394E345D}"/>
              </a:ext>
            </a:extLst>
          </p:cNvPr>
          <p:cNvSpPr txBox="1">
            <a:spLocks/>
          </p:cNvSpPr>
          <p:nvPr/>
        </p:nvSpPr>
        <p:spPr>
          <a:xfrm>
            <a:off x="1473120" y="-2673440"/>
            <a:ext cx="7276243" cy="6858000"/>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600">
                <a:solidFill>
                  <a:srgbClr val="F68E45"/>
                </a:solidFill>
                <a:latin typeface="Century Gothic" panose="020B0502020202020204" pitchFamily="34" charset="0"/>
              </a:rPr>
              <a:t>Q</a:t>
            </a:r>
            <a:r>
              <a:rPr lang="en-US" sz="9600">
                <a:solidFill>
                  <a:srgbClr val="F3854E"/>
                </a:solidFill>
                <a:latin typeface="Century Gothic" panose="020B0502020202020204" pitchFamily="34" charset="0"/>
              </a:rPr>
              <a:t>u</a:t>
            </a:r>
            <a:r>
              <a:rPr lang="en-US" sz="9600">
                <a:solidFill>
                  <a:srgbClr val="F07957"/>
                </a:solidFill>
                <a:latin typeface="Century Gothic" panose="020B0502020202020204" pitchFamily="34" charset="0"/>
              </a:rPr>
              <a:t>e</a:t>
            </a:r>
            <a:r>
              <a:rPr lang="en-US" sz="9600">
                <a:solidFill>
                  <a:srgbClr val="EE6E60"/>
                </a:solidFill>
                <a:latin typeface="Century Gothic" panose="020B0502020202020204" pitchFamily="34" charset="0"/>
              </a:rPr>
              <a:t>s</a:t>
            </a:r>
            <a:r>
              <a:rPr lang="en-US" sz="9600">
                <a:solidFill>
                  <a:srgbClr val="EB6167"/>
                </a:solidFill>
                <a:latin typeface="Century Gothic" panose="020B0502020202020204" pitchFamily="34" charset="0"/>
              </a:rPr>
              <a:t>t</a:t>
            </a:r>
            <a:r>
              <a:rPr lang="en-US" sz="9600">
                <a:solidFill>
                  <a:srgbClr val="E9586D"/>
                </a:solidFill>
                <a:latin typeface="Century Gothic" panose="020B0502020202020204" pitchFamily="34" charset="0"/>
              </a:rPr>
              <a:t>i</a:t>
            </a:r>
            <a:r>
              <a:rPr lang="en-US" sz="9600">
                <a:solidFill>
                  <a:srgbClr val="E64D76"/>
                </a:solidFill>
                <a:latin typeface="Century Gothic" panose="020B0502020202020204" pitchFamily="34" charset="0"/>
              </a:rPr>
              <a:t>o</a:t>
            </a:r>
            <a:r>
              <a:rPr lang="en-US" sz="9600">
                <a:solidFill>
                  <a:srgbClr val="E4457D"/>
                </a:solidFill>
                <a:latin typeface="Century Gothic" panose="020B0502020202020204" pitchFamily="34" charset="0"/>
              </a:rPr>
              <a:t>n</a:t>
            </a:r>
            <a:r>
              <a:rPr lang="en-US" sz="9600">
                <a:solidFill>
                  <a:srgbClr val="E03784"/>
                </a:solidFill>
                <a:latin typeface="Century Gothic" panose="020B0502020202020204" pitchFamily="34" charset="0"/>
              </a:rPr>
              <a:t>s?</a:t>
            </a:r>
          </a:p>
        </p:txBody>
      </p:sp>
    </p:spTree>
    <p:extLst>
      <p:ext uri="{BB962C8B-B14F-4D97-AF65-F5344CB8AC3E}">
        <p14:creationId xmlns:p14="http://schemas.microsoft.com/office/powerpoint/2010/main" val="360521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09DC-DF4B-0A47-A342-944D106E5A13}"/>
              </a:ext>
            </a:extLst>
          </p:cNvPr>
          <p:cNvSpPr>
            <a:spLocks noGrp="1"/>
          </p:cNvSpPr>
          <p:nvPr>
            <p:ph type="title"/>
          </p:nvPr>
        </p:nvSpPr>
        <p:spPr>
          <a:xfrm>
            <a:off x="1154303" y="1122269"/>
            <a:ext cx="9375268" cy="1532949"/>
          </a:xfrm>
        </p:spPr>
        <p:txBody>
          <a:bodyPr anchor="b">
            <a:normAutofit/>
          </a:bodyPr>
          <a:lstStyle/>
          <a:p>
            <a:br>
              <a:rPr lang="en-US" sz="3000"/>
            </a:br>
            <a:r>
              <a:rPr lang="en-US" sz="3000">
                <a:solidFill>
                  <a:schemeClr val="tx1"/>
                </a:solidFill>
              </a:rPr>
              <a:t>Thinking about campaigning?</a:t>
            </a:r>
          </a:p>
        </p:txBody>
      </p:sp>
      <p:sp>
        <p:nvSpPr>
          <p:cNvPr id="3" name="Content Placeholder 2">
            <a:extLst>
              <a:ext uri="{FF2B5EF4-FFF2-40B4-BE49-F238E27FC236}">
                <a16:creationId xmlns:a16="http://schemas.microsoft.com/office/drawing/2014/main" id="{F395BB3B-8C53-C746-B818-E79722D181E7}"/>
              </a:ext>
            </a:extLst>
          </p:cNvPr>
          <p:cNvSpPr>
            <a:spLocks noGrp="1"/>
          </p:cNvSpPr>
          <p:nvPr>
            <p:ph idx="1"/>
          </p:nvPr>
        </p:nvSpPr>
        <p:spPr>
          <a:xfrm>
            <a:off x="1093343" y="1888744"/>
            <a:ext cx="6047045" cy="5338476"/>
          </a:xfrm>
        </p:spPr>
        <p:txBody>
          <a:bodyPr anchor="ctr">
            <a:normAutofit/>
          </a:bodyPr>
          <a:lstStyle/>
          <a:p>
            <a:pPr marL="0" indent="0">
              <a:buNone/>
            </a:pPr>
            <a:r>
              <a:rPr lang="en-US" sz="2500" b="1">
                <a:solidFill>
                  <a:schemeClr val="tx1"/>
                </a:solidFill>
              </a:rPr>
              <a:t>Activity B</a:t>
            </a:r>
          </a:p>
          <a:p>
            <a:r>
              <a:rPr lang="en-US" sz="2500">
                <a:solidFill>
                  <a:schemeClr val="tx1"/>
                </a:solidFill>
              </a:rPr>
              <a:t>What campaigns have you noticed recently and why?</a:t>
            </a:r>
          </a:p>
          <a:p>
            <a:r>
              <a:rPr lang="en-US" sz="2500">
                <a:solidFill>
                  <a:schemeClr val="tx1"/>
                </a:solidFill>
              </a:rPr>
              <a:t>Who is a great campaigner?</a:t>
            </a:r>
          </a:p>
          <a:p>
            <a:r>
              <a:rPr lang="en-US" sz="2500">
                <a:solidFill>
                  <a:schemeClr val="tx1"/>
                </a:solidFill>
              </a:rPr>
              <a:t>What goes into a successful campaign?</a:t>
            </a:r>
          </a:p>
          <a:p>
            <a:r>
              <a:rPr lang="en-US" sz="2500">
                <a:solidFill>
                  <a:schemeClr val="tx1"/>
                </a:solidFill>
              </a:rPr>
              <a:t>What successful campaigns have you been a part of?</a:t>
            </a:r>
          </a:p>
        </p:txBody>
      </p:sp>
    </p:spTree>
    <p:extLst>
      <p:ext uri="{BB962C8B-B14F-4D97-AF65-F5344CB8AC3E}">
        <p14:creationId xmlns:p14="http://schemas.microsoft.com/office/powerpoint/2010/main" val="115011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343" y="2110420"/>
            <a:ext cx="6759067" cy="5338483"/>
          </a:xfrm>
        </p:spPr>
        <p:txBody>
          <a:bodyPr anchor="ctr">
            <a:normAutofit/>
          </a:bodyPr>
          <a:lstStyle/>
          <a:p>
            <a:r>
              <a:rPr lang="en-GB" sz="2500">
                <a:solidFill>
                  <a:schemeClr val="tx1"/>
                </a:solidFill>
              </a:rPr>
              <a:t>What you want done</a:t>
            </a:r>
          </a:p>
          <a:p>
            <a:r>
              <a:rPr lang="en-GB" sz="2500">
                <a:solidFill>
                  <a:schemeClr val="tx1"/>
                </a:solidFill>
              </a:rPr>
              <a:t>Why it needs to be done</a:t>
            </a:r>
          </a:p>
          <a:p>
            <a:r>
              <a:rPr lang="en-GB" sz="2500">
                <a:solidFill>
                  <a:schemeClr val="tx1"/>
                </a:solidFill>
              </a:rPr>
              <a:t>Who you want to do it</a:t>
            </a:r>
          </a:p>
          <a:p>
            <a:r>
              <a:rPr lang="en-GB" sz="2500">
                <a:solidFill>
                  <a:schemeClr val="tx1"/>
                </a:solidFill>
              </a:rPr>
              <a:t>What message you want to get across</a:t>
            </a:r>
          </a:p>
          <a:p>
            <a:r>
              <a:rPr lang="en-GB" sz="2500">
                <a:solidFill>
                  <a:schemeClr val="tx1"/>
                </a:solidFill>
              </a:rPr>
              <a:t>How you are going to get that </a:t>
            </a:r>
            <a:br>
              <a:rPr lang="en-GB" sz="2500">
                <a:solidFill>
                  <a:schemeClr val="tx1"/>
                </a:solidFill>
              </a:rPr>
            </a:br>
            <a:r>
              <a:rPr lang="en-GB" sz="2500">
                <a:solidFill>
                  <a:schemeClr val="tx1"/>
                </a:solidFill>
              </a:rPr>
              <a:t>message across</a:t>
            </a:r>
          </a:p>
        </p:txBody>
      </p:sp>
      <p:sp>
        <p:nvSpPr>
          <p:cNvPr id="3" name="Title 2"/>
          <p:cNvSpPr>
            <a:spLocks noGrp="1"/>
          </p:cNvSpPr>
          <p:nvPr>
            <p:ph type="title"/>
          </p:nvPr>
        </p:nvSpPr>
        <p:spPr>
          <a:xfrm>
            <a:off x="1093343" y="1455612"/>
            <a:ext cx="7341652" cy="1640539"/>
          </a:xfrm>
        </p:spPr>
        <p:txBody>
          <a:bodyPr anchor="b">
            <a:noAutofit/>
          </a:bodyPr>
          <a:lstStyle/>
          <a:p>
            <a:br>
              <a:rPr lang="en-GB" sz="3000"/>
            </a:br>
            <a:r>
              <a:rPr lang="en-GB" sz="3000">
                <a:solidFill>
                  <a:schemeClr val="tx1"/>
                </a:solidFill>
              </a:rPr>
              <a:t>What you need to be </a:t>
            </a:r>
            <a:br>
              <a:rPr lang="en-GB" sz="3000">
                <a:solidFill>
                  <a:schemeClr val="tx1"/>
                </a:solidFill>
              </a:rPr>
            </a:br>
            <a:r>
              <a:rPr lang="en-GB" sz="3000">
                <a:solidFill>
                  <a:schemeClr val="tx1"/>
                </a:solidFill>
              </a:rPr>
              <a:t>clear about:</a:t>
            </a:r>
          </a:p>
        </p:txBody>
      </p:sp>
    </p:spTree>
    <p:extLst>
      <p:ext uri="{BB962C8B-B14F-4D97-AF65-F5344CB8AC3E}">
        <p14:creationId xmlns:p14="http://schemas.microsoft.com/office/powerpoint/2010/main" val="5149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343" y="2001947"/>
            <a:ext cx="7341654" cy="5325035"/>
          </a:xfrm>
        </p:spPr>
        <p:txBody>
          <a:bodyPr anchor="ctr">
            <a:noAutofit/>
          </a:bodyPr>
          <a:lstStyle/>
          <a:p>
            <a:r>
              <a:rPr lang="en-GB" sz="3000">
                <a:solidFill>
                  <a:schemeClr val="tx1"/>
                </a:solidFill>
              </a:rPr>
              <a:t>Planning</a:t>
            </a:r>
          </a:p>
          <a:p>
            <a:r>
              <a:rPr lang="en-GB" sz="3000">
                <a:solidFill>
                  <a:schemeClr val="tx1"/>
                </a:solidFill>
              </a:rPr>
              <a:t>Organisation</a:t>
            </a:r>
          </a:p>
          <a:p>
            <a:r>
              <a:rPr lang="en-GB" sz="3000">
                <a:solidFill>
                  <a:schemeClr val="tx1"/>
                </a:solidFill>
              </a:rPr>
              <a:t>Effective communication</a:t>
            </a:r>
          </a:p>
          <a:p>
            <a:r>
              <a:rPr lang="en-GB" sz="3000">
                <a:solidFill>
                  <a:schemeClr val="tx1"/>
                </a:solidFill>
              </a:rPr>
              <a:t>Resources</a:t>
            </a:r>
          </a:p>
          <a:p>
            <a:r>
              <a:rPr lang="en-GB" sz="3000">
                <a:solidFill>
                  <a:schemeClr val="tx1"/>
                </a:solidFill>
              </a:rPr>
              <a:t>Evaluation</a:t>
            </a:r>
          </a:p>
        </p:txBody>
      </p:sp>
      <p:sp>
        <p:nvSpPr>
          <p:cNvPr id="3" name="Title 2"/>
          <p:cNvSpPr>
            <a:spLocks noGrp="1"/>
          </p:cNvSpPr>
          <p:nvPr>
            <p:ph type="title"/>
          </p:nvPr>
        </p:nvSpPr>
        <p:spPr>
          <a:xfrm>
            <a:off x="1093343" y="1920112"/>
            <a:ext cx="3981577" cy="927847"/>
          </a:xfrm>
        </p:spPr>
        <p:txBody>
          <a:bodyPr anchor="b">
            <a:noAutofit/>
          </a:bodyPr>
          <a:lstStyle/>
          <a:p>
            <a:br>
              <a:rPr lang="en-GB" sz="3000"/>
            </a:br>
            <a:r>
              <a:rPr lang="en-GB" sz="3000">
                <a:solidFill>
                  <a:schemeClr val="tx1"/>
                </a:solidFill>
              </a:rPr>
              <a:t>Campaigns require:</a:t>
            </a:r>
          </a:p>
        </p:txBody>
      </p:sp>
    </p:spTree>
    <p:extLst>
      <p:ext uri="{BB962C8B-B14F-4D97-AF65-F5344CB8AC3E}">
        <p14:creationId xmlns:p14="http://schemas.microsoft.com/office/powerpoint/2010/main" val="428812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2B2A-CE4D-9D1A-7F53-49B19B280F50}"/>
              </a:ext>
            </a:extLst>
          </p:cNvPr>
          <p:cNvSpPr>
            <a:spLocks noGrp="1"/>
          </p:cNvSpPr>
          <p:nvPr>
            <p:ph type="ctrTitle"/>
          </p:nvPr>
        </p:nvSpPr>
        <p:spPr/>
        <p:txBody>
          <a:bodyPr/>
          <a:lstStyle/>
          <a:p>
            <a:r>
              <a:rPr lang="en-GB">
                <a:latin typeface="Arial"/>
                <a:cs typeface="Arial"/>
              </a:rPr>
              <a:t>Planning Stage</a:t>
            </a:r>
            <a:endParaRPr lang="en-GB"/>
          </a:p>
        </p:txBody>
      </p:sp>
      <p:sp>
        <p:nvSpPr>
          <p:cNvPr id="3" name="Subtitle 2">
            <a:extLst>
              <a:ext uri="{FF2B5EF4-FFF2-40B4-BE49-F238E27FC236}">
                <a16:creationId xmlns:a16="http://schemas.microsoft.com/office/drawing/2014/main" id="{858891C1-261D-AECF-A84D-643A2620F749}"/>
              </a:ext>
            </a:extLst>
          </p:cNvPr>
          <p:cNvSpPr>
            <a:spLocks noGrp="1"/>
          </p:cNvSpPr>
          <p:nvPr>
            <p:ph type="subTitle" idx="1"/>
          </p:nvPr>
        </p:nvSpPr>
        <p:spPr/>
        <p:txBody>
          <a:bodyPr/>
          <a:lstStyle/>
          <a:p>
            <a:r>
              <a:rPr lang="en-GB"/>
              <a:t>  </a:t>
            </a:r>
          </a:p>
        </p:txBody>
      </p:sp>
    </p:spTree>
    <p:extLst>
      <p:ext uri="{BB962C8B-B14F-4D97-AF65-F5344CB8AC3E}">
        <p14:creationId xmlns:p14="http://schemas.microsoft.com/office/powerpoint/2010/main" val="378866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95425354"/>
              </p:ext>
            </p:extLst>
          </p:nvPr>
        </p:nvGraphicFramePr>
        <p:xfrm>
          <a:off x="238462" y="3047932"/>
          <a:ext cx="6020560" cy="2908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47986C13-09AD-AC4E-BE74-5EEC3A47A8FD}"/>
              </a:ext>
            </a:extLst>
          </p:cNvPr>
          <p:cNvSpPr>
            <a:spLocks noGrp="1"/>
          </p:cNvSpPr>
          <p:nvPr>
            <p:ph type="title"/>
          </p:nvPr>
        </p:nvSpPr>
        <p:spPr>
          <a:xfrm>
            <a:off x="300863" y="834212"/>
            <a:ext cx="6067223" cy="2120235"/>
          </a:xfrm>
        </p:spPr>
        <p:txBody>
          <a:bodyPr anchor="b">
            <a:noAutofit/>
          </a:bodyPr>
          <a:lstStyle/>
          <a:p>
            <a:br>
              <a:rPr lang="en-US" sz="3000"/>
            </a:br>
            <a:r>
              <a:rPr lang="en-US" sz="3000">
                <a:solidFill>
                  <a:schemeClr val="tx1"/>
                </a:solidFill>
              </a:rPr>
              <a:t>Building blocks of strategic campaign planning</a:t>
            </a:r>
          </a:p>
        </p:txBody>
      </p:sp>
    </p:spTree>
    <p:extLst>
      <p:ext uri="{BB962C8B-B14F-4D97-AF65-F5344CB8AC3E}">
        <p14:creationId xmlns:p14="http://schemas.microsoft.com/office/powerpoint/2010/main" val="358873718"/>
      </p:ext>
    </p:extLst>
  </p:cSld>
  <p:clrMapOvr>
    <a:masterClrMapping/>
  </p:clrMapOvr>
</p:sld>
</file>

<file path=ppt/theme/theme1.xml><?xml version="1.0" encoding="utf-8"?>
<a:theme xmlns:a="http://schemas.openxmlformats.org/drawingml/2006/main" name="1_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544D8782-0EF7-A84B-BE2A-52950E6ECDA6}" vid="{FC068031-A065-CE44-BBC7-13BB245DE167}"/>
    </a:ext>
  </a:extLst>
</a:theme>
</file>

<file path=ppt/theme/theme2.xml><?xml version="1.0" encoding="utf-8"?>
<a:theme xmlns:a="http://schemas.openxmlformats.org/drawingml/2006/main" name="1_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75D4260C-2E4F-E24A-911D-2821A1D24DD1}" vid="{1940D1C3-8AE3-A644-91E8-3D575AAACD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092b0d-4619-49b7-8410-04f70f903e18">
      <Terms xmlns="http://schemas.microsoft.com/office/infopath/2007/PartnerControls"/>
    </lcf76f155ced4ddcb4097134ff3c332f>
    <TaxCatchAll xmlns="7cf9d250-2cac-468b-8865-f994a4a270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F086ADED45DF4E98F76547A1EE13E9" ma:contentTypeVersion="19" ma:contentTypeDescription="Create a new document." ma:contentTypeScope="" ma:versionID="867b18afc89d7fc2f6d1d732db7034da">
  <xsd:schema xmlns:xsd="http://www.w3.org/2001/XMLSchema" xmlns:xs="http://www.w3.org/2001/XMLSchema" xmlns:p="http://schemas.microsoft.com/office/2006/metadata/properties" xmlns:ns2="2a092b0d-4619-49b7-8410-04f70f903e18" xmlns:ns3="7cf9d250-2cac-468b-8865-f994a4a270a4" targetNamespace="http://schemas.microsoft.com/office/2006/metadata/properties" ma:root="true" ma:fieldsID="845a232e13a0179ec8f4d2538ab8a66b" ns2:_="" ns3:_="">
    <xsd:import namespace="2a092b0d-4619-49b7-8410-04f70f903e18"/>
    <xsd:import namespace="7cf9d250-2cac-468b-8865-f994a4a270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092b0d-4619-49b7-8410-04f70f903e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f9d250-2cac-468b-8865-f994a4a270a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6a7a7be-e78e-4eec-ae69-608e0b53493c}" ma:internalName="TaxCatchAll" ma:showField="CatchAllData" ma:web="7cf9d250-2cac-468b-8865-f994a4a270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5BED9F-6673-4AB5-AB6F-756C3307960B}">
  <ds:schemaRefs>
    <ds:schemaRef ds:uri="2a092b0d-4619-49b7-8410-04f70f903e18"/>
    <ds:schemaRef ds:uri="7cf9d250-2cac-468b-8865-f994a4a270a4"/>
    <ds:schemaRef ds:uri="84661594-dde6-4328-a56c-b41015f23e37"/>
    <ds:schemaRef ds:uri="ece3d8be-58c8-4ce1-a370-1c85f784c3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F8999C5-EEFF-4507-BD99-A5963A9D2364}">
  <ds:schemaRefs>
    <ds:schemaRef ds:uri="http://schemas.microsoft.com/sharepoint/v3/contenttype/forms"/>
  </ds:schemaRefs>
</ds:datastoreItem>
</file>

<file path=customXml/itemProps3.xml><?xml version="1.0" encoding="utf-8"?>
<ds:datastoreItem xmlns:ds="http://schemas.openxmlformats.org/officeDocument/2006/customXml" ds:itemID="{48940016-C6CB-49D9-94DC-6D350E89EABF}">
  <ds:schemaRefs>
    <ds:schemaRef ds:uri="2a092b0d-4619-49b7-8410-04f70f903e18"/>
    <ds:schemaRef ds:uri="7cf9d250-2cac-468b-8865-f994a4a270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1_Prospect-Bectu</Template>
  <Application>Microsoft Office PowerPoint</Application>
  <PresentationFormat>Widescreen</PresentationFormat>
  <Slides>43</Slides>
  <Notes>40</Notes>
  <HiddenSlides>0</HiddenSlide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1_Prospect-Bectu</vt:lpstr>
      <vt:lpstr>1_Prospect-Bectu</vt:lpstr>
      <vt:lpstr>PowerPoint Presentation</vt:lpstr>
      <vt:lpstr>Effective campaigning for union reps</vt:lpstr>
      <vt:lpstr> </vt:lpstr>
      <vt:lpstr> What is campaigning?</vt:lpstr>
      <vt:lpstr> Thinking about campaigning?</vt:lpstr>
      <vt:lpstr> What you need to be  clear about:</vt:lpstr>
      <vt:lpstr> Campaigns require:</vt:lpstr>
      <vt:lpstr>Planning Stage</vt:lpstr>
      <vt:lpstr> Building blocks of strategic campaign planning</vt:lpstr>
      <vt:lpstr>PowerPoint Presentation</vt:lpstr>
      <vt:lpstr> How can we make an issue more...</vt:lpstr>
      <vt:lpstr> Why do we need goals?</vt:lpstr>
      <vt:lpstr> Creating campaign goals</vt:lpstr>
      <vt:lpstr>Activity C</vt:lpstr>
      <vt:lpstr> Campaign team</vt:lpstr>
      <vt:lpstr> Activity D</vt:lpstr>
      <vt:lpstr> Campaign message</vt:lpstr>
      <vt:lpstr> Why have a campaign message?</vt:lpstr>
      <vt:lpstr> Developing a core message</vt:lpstr>
      <vt:lpstr> Activity E</vt:lpstr>
      <vt:lpstr> Targets and allies</vt:lpstr>
      <vt:lpstr> Spectrum of allies</vt:lpstr>
      <vt:lpstr> Activity F</vt:lpstr>
      <vt:lpstr> Strategies and tactics</vt:lpstr>
      <vt:lpstr> Identifying the strategy</vt:lpstr>
      <vt:lpstr>Tactics</vt:lpstr>
      <vt:lpstr> Taking things forward</vt:lpstr>
      <vt:lpstr> Activity G</vt:lpstr>
      <vt:lpstr>Lunch Break</vt:lpstr>
      <vt:lpstr>Presentations</vt:lpstr>
      <vt:lpstr>Delivery Stage</vt:lpstr>
      <vt:lpstr>Are you ready…? </vt:lpstr>
      <vt:lpstr>Charting - Factors to consider</vt:lpstr>
      <vt:lpstr>Structure tests</vt:lpstr>
      <vt:lpstr>  Activity H</vt:lpstr>
      <vt:lpstr>Building a campaign</vt:lpstr>
      <vt:lpstr>Building to a campaign</vt:lpstr>
      <vt:lpstr>PowerPoint Presentation</vt:lpstr>
      <vt:lpstr> GDPR and Data </vt:lpstr>
      <vt:lpstr>Sliding scale</vt:lpstr>
      <vt:lpstr> Top tips for campaigns</vt:lpstr>
      <vt:lpstr> 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Crosby</dc:creator>
  <cp:revision>1</cp:revision>
  <cp:lastPrinted>2019-08-27T12:20:31Z</cp:lastPrinted>
  <dcterms:created xsi:type="dcterms:W3CDTF">2022-07-27T16:42:18Z</dcterms:created>
  <dcterms:modified xsi:type="dcterms:W3CDTF">2023-08-11T15:26:25Z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0x0101001FF086ADED45DF4E98F76547A1EE13E9</vt:lpwstr>
  </property>
  <property fmtid="{D5CDD505-2E9C-101B-9397-08002B2CF9AE}" pid="4" name="_AdHocReviewCycleID">
    <vt:i4>-601435429</vt:i4>
  </property>
  <property fmtid="{D5CDD505-2E9C-101B-9397-08002B2CF9AE}" pid="5" name="_NewReviewCycle">
    <vt:lpwstr/>
  </property>
  <property fmtid="{D5CDD505-2E9C-101B-9397-08002B2CF9AE}" pid="6" name="_EmailSubject">
    <vt:lpwstr>Website update</vt:lpwstr>
  </property>
  <property fmtid="{D5CDD505-2E9C-101B-9397-08002B2CF9AE}" pid="7" name="_AuthorEmail">
    <vt:lpwstr>Sam.Gipson@prospect.org.uk</vt:lpwstr>
  </property>
  <property fmtid="{D5CDD505-2E9C-101B-9397-08002B2CF9AE}" pid="8" name="_AuthorEmailDisplayName">
    <vt:lpwstr>Sam Gipson</vt:lpwstr>
  </property>
</Properties>
</file>